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3"/>
  </p:notesMasterIdLst>
  <p:sldIdLst>
    <p:sldId id="278" r:id="rId5"/>
    <p:sldId id="281" r:id="rId6"/>
    <p:sldId id="286" r:id="rId7"/>
    <p:sldId id="282" r:id="rId8"/>
    <p:sldId id="283" r:id="rId9"/>
    <p:sldId id="284" r:id="rId10"/>
    <p:sldId id="285" r:id="rId11"/>
    <p:sldId id="280" r:id="rId12"/>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1556"/>
    <a:srgbClr val="003F5D"/>
    <a:srgbClr val="1C4161"/>
    <a:srgbClr val="004361"/>
    <a:srgbClr val="003F5E"/>
    <a:srgbClr val="013F5E"/>
    <a:srgbClr val="FFFFFF"/>
    <a:srgbClr val="0043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58" autoAdjust="0"/>
    <p:restoredTop sz="62017"/>
  </p:normalViewPr>
  <p:slideViewPr>
    <p:cSldViewPr snapToGrid="0">
      <p:cViewPr varScale="1">
        <p:scale>
          <a:sx n="75" d="100"/>
          <a:sy n="75" d="100"/>
        </p:scale>
        <p:origin x="2664" y="17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notesMaster" Target="notesMasters/notesMaster1.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E41D8A83-A817-41E3-A602-3B517E18334E}" type="datetimeFigureOut">
              <a:rPr lang="en-GB" smtClean="0"/>
              <a:t>24/09/2015</a:t>
            </a:fld>
            <a:endParaRPr lang="en-GB"/>
          </a:p>
        </p:txBody>
      </p:sp>
      <p:sp>
        <p:nvSpPr>
          <p:cNvPr id="4" name="Slide Image Placeholder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9CBC110B-1C27-4A5B-8007-E6BF4BB6C5F7}" type="slidenum">
              <a:rPr lang="en-GB" smtClean="0"/>
              <a:t>‹#›</a:t>
            </a:fld>
            <a:endParaRPr lang="en-GB"/>
          </a:p>
        </p:txBody>
      </p:sp>
    </p:spTree>
    <p:extLst>
      <p:ext uri="{BB962C8B-B14F-4D97-AF65-F5344CB8AC3E}">
        <p14:creationId xmlns:p14="http://schemas.microsoft.com/office/powerpoint/2010/main" val="4031726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Chief Security Officer</a:t>
            </a:r>
          </a:p>
          <a:p>
            <a:endParaRPr lang="en-US" sz="1200" b="0" i="1" kern="1200" dirty="0" smtClean="0">
              <a:solidFill>
                <a:schemeClr val="tx1"/>
              </a:solidFill>
              <a:effectLst/>
              <a:latin typeface="+mn-lt"/>
              <a:ea typeface="+mn-ea"/>
              <a:cs typeface="+mn-cs"/>
            </a:endParaRPr>
          </a:p>
          <a:p>
            <a:r>
              <a:rPr lang="en-US" sz="1200" b="0" i="1" kern="1200" dirty="0" smtClean="0">
                <a:solidFill>
                  <a:schemeClr val="tx1"/>
                </a:solidFill>
                <a:effectLst/>
                <a:latin typeface="+mn-lt"/>
                <a:ea typeface="+mn-ea"/>
                <a:cs typeface="+mn-cs"/>
              </a:rPr>
              <a:t>GÉANT Special Interest Groups (SIGs) are an open forum where experts from its community exchange information, knowledge, ideas and best practices about specific technical or other areas of business relevant to the research and education networking community.</a:t>
            </a:r>
            <a:endParaRPr lang="en-US" dirty="0"/>
          </a:p>
        </p:txBody>
      </p:sp>
      <p:sp>
        <p:nvSpPr>
          <p:cNvPr id="4" name="Slide Number Placeholder 3"/>
          <p:cNvSpPr>
            <a:spLocks noGrp="1"/>
          </p:cNvSpPr>
          <p:nvPr>
            <p:ph type="sldNum" sz="quarter" idx="10"/>
          </p:nvPr>
        </p:nvSpPr>
        <p:spPr/>
        <p:txBody>
          <a:bodyPr/>
          <a:lstStyle/>
          <a:p>
            <a:fld id="{9CBC110B-1C27-4A5B-8007-E6BF4BB6C5F7}" type="slidenum">
              <a:rPr lang="en-GB" smtClean="0"/>
              <a:t>1</a:t>
            </a:fld>
            <a:endParaRPr lang="en-GB"/>
          </a:p>
        </p:txBody>
      </p:sp>
    </p:spTree>
    <p:extLst>
      <p:ext uri="{BB962C8B-B14F-4D97-AF65-F5344CB8AC3E}">
        <p14:creationId xmlns:p14="http://schemas.microsoft.com/office/powerpoint/2010/main" val="848577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BC110B-1C27-4A5B-8007-E6BF4BB6C5F7}" type="slidenum">
              <a:rPr lang="en-GB" smtClean="0"/>
              <a:t>6</a:t>
            </a:fld>
            <a:endParaRPr lang="en-GB"/>
          </a:p>
        </p:txBody>
      </p:sp>
    </p:spTree>
    <p:extLst>
      <p:ext uri="{BB962C8B-B14F-4D97-AF65-F5344CB8AC3E}">
        <p14:creationId xmlns:p14="http://schemas.microsoft.com/office/powerpoint/2010/main" val="1819291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i="0" kern="1200" dirty="0" smtClean="0">
                <a:solidFill>
                  <a:schemeClr val="tx1"/>
                </a:solidFill>
                <a:effectLst/>
                <a:latin typeface="+mj-lt"/>
                <a:ea typeface="+mn-ea"/>
                <a:cs typeface="+mn-cs"/>
              </a:rPr>
              <a:t>Security for Collaboration among Infrastructures</a:t>
            </a:r>
          </a:p>
          <a:p>
            <a:r>
              <a:rPr lang="en-US" sz="900" b="0" i="0" kern="1200" dirty="0" smtClean="0">
                <a:solidFill>
                  <a:schemeClr val="tx1"/>
                </a:solidFill>
                <a:effectLst/>
                <a:latin typeface="+mj-lt"/>
                <a:ea typeface="+mn-ea"/>
                <a:cs typeface="+mn-cs"/>
              </a:rPr>
              <a:t>Standards ISMS</a:t>
            </a:r>
            <a:r>
              <a:rPr lang="en-US" sz="900" b="0" i="0" kern="1200" baseline="0" dirty="0" smtClean="0">
                <a:solidFill>
                  <a:schemeClr val="tx1"/>
                </a:solidFill>
                <a:effectLst/>
                <a:latin typeface="+mj-lt"/>
                <a:ea typeface="+mn-ea"/>
                <a:cs typeface="+mn-cs"/>
              </a:rPr>
              <a:t> </a:t>
            </a:r>
            <a:r>
              <a:rPr lang="en-US" sz="900" b="0" i="0" kern="1200" dirty="0" smtClean="0">
                <a:solidFill>
                  <a:schemeClr val="tx1"/>
                </a:solidFill>
                <a:effectLst/>
                <a:latin typeface="+mj-lt"/>
                <a:ea typeface="+mn-ea"/>
                <a:cs typeface="+mn-cs"/>
              </a:rPr>
              <a:t>Risk management</a:t>
            </a:r>
          </a:p>
          <a:p>
            <a:r>
              <a:rPr lang="en-US" sz="900" b="0" i="0" kern="1200" dirty="0" smtClean="0">
                <a:solidFill>
                  <a:schemeClr val="tx1"/>
                </a:solidFill>
                <a:effectLst/>
                <a:latin typeface="+mj-lt"/>
                <a:ea typeface="+mn-ea"/>
                <a:cs typeface="+mn-cs"/>
              </a:rPr>
              <a:t>Experiences about certification process from NRENs</a:t>
            </a:r>
          </a:p>
          <a:p>
            <a:r>
              <a:rPr lang="en-US" sz="900" b="0" i="0" kern="1200" dirty="0" smtClean="0">
                <a:solidFill>
                  <a:schemeClr val="tx1"/>
                </a:solidFill>
                <a:effectLst/>
                <a:latin typeface="+mj-lt"/>
                <a:ea typeface="+mn-ea"/>
                <a:cs typeface="+mn-cs"/>
              </a:rPr>
              <a:t>Certification against ISO27k</a:t>
            </a:r>
            <a:r>
              <a:rPr lang="en-US" sz="900" b="0" i="0" kern="1200" baseline="0" dirty="0" smtClean="0">
                <a:solidFill>
                  <a:schemeClr val="tx1"/>
                </a:solidFill>
                <a:effectLst/>
                <a:latin typeface="+mj-lt"/>
                <a:ea typeface="+mn-ea"/>
                <a:cs typeface="+mn-cs"/>
              </a:rPr>
              <a:t> </a:t>
            </a:r>
            <a:r>
              <a:rPr lang="en-US" sz="900" b="0" i="0" kern="1200" dirty="0" smtClean="0">
                <a:solidFill>
                  <a:schemeClr val="tx1"/>
                </a:solidFill>
                <a:effectLst/>
                <a:latin typeface="+mj-lt"/>
                <a:ea typeface="+mn-ea"/>
                <a:cs typeface="+mn-cs"/>
              </a:rPr>
              <a:t>Trusted introducer program</a:t>
            </a:r>
          </a:p>
          <a:p>
            <a:r>
              <a:rPr lang="en-US" sz="900" b="0" i="0" kern="1200" dirty="0" smtClean="0">
                <a:solidFill>
                  <a:schemeClr val="tx1"/>
                </a:solidFill>
                <a:effectLst/>
                <a:latin typeface="+mj-lt"/>
                <a:ea typeface="+mn-ea"/>
                <a:cs typeface="+mn-cs"/>
              </a:rPr>
              <a:t>Security Intelligence share</a:t>
            </a:r>
          </a:p>
          <a:p>
            <a:endParaRPr lang="en-US" dirty="0"/>
          </a:p>
        </p:txBody>
      </p:sp>
      <p:sp>
        <p:nvSpPr>
          <p:cNvPr id="4" name="Slide Number Placeholder 3"/>
          <p:cNvSpPr>
            <a:spLocks noGrp="1"/>
          </p:cNvSpPr>
          <p:nvPr>
            <p:ph type="sldNum" sz="quarter" idx="10"/>
          </p:nvPr>
        </p:nvSpPr>
        <p:spPr/>
        <p:txBody>
          <a:bodyPr/>
          <a:lstStyle/>
          <a:p>
            <a:fld id="{9CBC110B-1C27-4A5B-8007-E6BF4BB6C5F7}" type="slidenum">
              <a:rPr lang="en-GB" smtClean="0"/>
              <a:t>7</a:t>
            </a:fld>
            <a:endParaRPr lang="en-GB"/>
          </a:p>
        </p:txBody>
      </p:sp>
    </p:spTree>
    <p:extLst>
      <p:ext uri="{BB962C8B-B14F-4D97-AF65-F5344CB8AC3E}">
        <p14:creationId xmlns:p14="http://schemas.microsoft.com/office/powerpoint/2010/main" val="342199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jpeg"/><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0" y="3094772"/>
            <a:ext cx="9186861" cy="3779897"/>
          </a:xfrm>
          <a:prstGeom prst="rect">
            <a:avLst/>
          </a:prstGeom>
        </p:spPr>
      </p:pic>
      <p:sp>
        <p:nvSpPr>
          <p:cNvPr id="5" name="Text Placeholder 4"/>
          <p:cNvSpPr>
            <a:spLocks noGrp="1"/>
          </p:cNvSpPr>
          <p:nvPr>
            <p:ph type="body" sz="quarter" idx="11" hasCustomPrompt="1"/>
          </p:nvPr>
        </p:nvSpPr>
        <p:spPr>
          <a:xfrm>
            <a:off x="930191" y="2448121"/>
            <a:ext cx="5096933" cy="375289"/>
          </a:xfrm>
        </p:spPr>
        <p:txBody>
          <a:bodyPr/>
          <a:lstStyle>
            <a:lvl1pPr marL="0" indent="0">
              <a:buNone/>
              <a:defRPr b="1" baseline="0"/>
            </a:lvl1pPr>
          </a:lstStyle>
          <a:p>
            <a:pPr lvl="0"/>
            <a:r>
              <a:rPr lang="en-US" dirty="0" smtClean="0"/>
              <a:t>Presenter</a:t>
            </a:r>
          </a:p>
        </p:txBody>
      </p:sp>
      <p:sp>
        <p:nvSpPr>
          <p:cNvPr id="7" name="Text Placeholder 6"/>
          <p:cNvSpPr>
            <a:spLocks noGrp="1"/>
          </p:cNvSpPr>
          <p:nvPr>
            <p:ph type="body" sz="quarter" idx="12" hasCustomPrompt="1"/>
          </p:nvPr>
        </p:nvSpPr>
        <p:spPr>
          <a:xfrm>
            <a:off x="930191" y="4552754"/>
            <a:ext cx="5003270" cy="436340"/>
          </a:xfrm>
        </p:spPr>
        <p:txBody>
          <a:bodyPr/>
          <a:lstStyle>
            <a:lvl1pPr marL="0" indent="0">
              <a:buNone/>
              <a:defRPr/>
            </a:lvl1pPr>
          </a:lstStyle>
          <a:p>
            <a:pPr lvl="0"/>
            <a:r>
              <a:rPr lang="en-US" dirty="0" smtClean="0"/>
              <a:t>Event, Location</a:t>
            </a:r>
            <a:endParaRPr lang="en-GB" dirty="0"/>
          </a:p>
        </p:txBody>
      </p:sp>
      <p:sp>
        <p:nvSpPr>
          <p:cNvPr id="14" name="Rectangle 13"/>
          <p:cNvSpPr/>
          <p:nvPr userDrawn="1"/>
        </p:nvSpPr>
        <p:spPr>
          <a:xfrm>
            <a:off x="64168" y="272717"/>
            <a:ext cx="9023685" cy="1195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p:cNvPicPr>
            <a:picLocks noChangeAspect="1"/>
          </p:cNvPicPr>
          <p:nvPr userDrawn="1"/>
        </p:nvPicPr>
        <p:blipFill>
          <a:blip r:embed="rId3"/>
          <a:stretch>
            <a:fillRect/>
          </a:stretch>
        </p:blipFill>
        <p:spPr>
          <a:xfrm>
            <a:off x="6772258" y="770731"/>
            <a:ext cx="1834330" cy="977860"/>
          </a:xfrm>
          <a:prstGeom prst="rect">
            <a:avLst/>
          </a:prstGeom>
        </p:spPr>
      </p:pic>
      <p:sp>
        <p:nvSpPr>
          <p:cNvPr id="12" name="Text Placeholder 10"/>
          <p:cNvSpPr>
            <a:spLocks noGrp="1"/>
          </p:cNvSpPr>
          <p:nvPr>
            <p:ph type="body" sz="quarter" idx="17" hasCustomPrompt="1"/>
          </p:nvPr>
        </p:nvSpPr>
        <p:spPr>
          <a:xfrm>
            <a:off x="930191" y="1830667"/>
            <a:ext cx="5012795" cy="503459"/>
          </a:xfrm>
        </p:spPr>
        <p:txBody>
          <a:bodyPr>
            <a:normAutofit/>
          </a:bodyPr>
          <a:lstStyle>
            <a:lvl1pPr marL="0" indent="0">
              <a:buNone/>
              <a:defRPr sz="2600"/>
            </a:lvl1pPr>
          </a:lstStyle>
          <a:p>
            <a:pPr lvl="0"/>
            <a:r>
              <a:rPr lang="en-US" dirty="0" smtClean="0"/>
              <a:t>Subtitle</a:t>
            </a:r>
          </a:p>
        </p:txBody>
      </p:sp>
      <p:sp>
        <p:nvSpPr>
          <p:cNvPr id="11" name="Text Placeholder 10"/>
          <p:cNvSpPr>
            <a:spLocks noGrp="1"/>
          </p:cNvSpPr>
          <p:nvPr>
            <p:ph type="body" sz="quarter" idx="14" hasCustomPrompt="1"/>
          </p:nvPr>
        </p:nvSpPr>
        <p:spPr>
          <a:xfrm>
            <a:off x="930191" y="1331495"/>
            <a:ext cx="5012795" cy="473242"/>
          </a:xfrm>
        </p:spPr>
        <p:txBody>
          <a:bodyPr>
            <a:noAutofit/>
          </a:bodyPr>
          <a:lstStyle>
            <a:lvl1pPr marL="0" indent="0">
              <a:buNone/>
              <a:defRPr sz="3200" b="1"/>
            </a:lvl1pPr>
          </a:lstStyle>
          <a:p>
            <a:pPr lvl="0"/>
            <a:r>
              <a:rPr lang="en-US" dirty="0" smtClean="0"/>
              <a:t>Title</a:t>
            </a:r>
          </a:p>
        </p:txBody>
      </p:sp>
      <p:sp>
        <p:nvSpPr>
          <p:cNvPr id="13" name="Text Placeholder 6"/>
          <p:cNvSpPr>
            <a:spLocks noGrp="1"/>
          </p:cNvSpPr>
          <p:nvPr>
            <p:ph type="body" sz="quarter" idx="18" hasCustomPrompt="1"/>
          </p:nvPr>
        </p:nvSpPr>
        <p:spPr>
          <a:xfrm>
            <a:off x="930191" y="4921723"/>
            <a:ext cx="5003270" cy="428319"/>
          </a:xfrm>
        </p:spPr>
        <p:txBody>
          <a:bodyPr/>
          <a:lstStyle>
            <a:lvl1pPr marL="0" indent="0">
              <a:buNone/>
              <a:defRPr/>
            </a:lvl1pPr>
          </a:lstStyle>
          <a:p>
            <a:pPr lvl="0"/>
            <a:r>
              <a:rPr lang="en-US" dirty="0" smtClean="0"/>
              <a:t>Date</a:t>
            </a:r>
            <a:endParaRPr lang="en-GB" dirty="0"/>
          </a:p>
        </p:txBody>
      </p:sp>
      <p:sp>
        <p:nvSpPr>
          <p:cNvPr id="16" name="Text Placeholder 4"/>
          <p:cNvSpPr>
            <a:spLocks noGrp="1"/>
          </p:cNvSpPr>
          <p:nvPr>
            <p:ph type="body" sz="quarter" idx="19" hasCustomPrompt="1"/>
          </p:nvPr>
        </p:nvSpPr>
        <p:spPr>
          <a:xfrm>
            <a:off x="930191" y="2821101"/>
            <a:ext cx="5096933" cy="347215"/>
          </a:xfrm>
        </p:spPr>
        <p:txBody>
          <a:bodyPr/>
          <a:lstStyle>
            <a:lvl1pPr marL="0" indent="0">
              <a:buNone/>
              <a:defRPr b="0" baseline="0"/>
            </a:lvl1pPr>
          </a:lstStyle>
          <a:p>
            <a:pPr lvl="0"/>
            <a:r>
              <a:rPr lang="en-US" dirty="0" smtClean="0"/>
              <a:t>Role in Project, GÉANT Project</a:t>
            </a:r>
          </a:p>
        </p:txBody>
      </p:sp>
      <p:sp>
        <p:nvSpPr>
          <p:cNvPr id="18" name="Text Placeholder 4"/>
          <p:cNvSpPr>
            <a:spLocks noGrp="1"/>
          </p:cNvSpPr>
          <p:nvPr>
            <p:ph type="body" sz="quarter" idx="20" hasCustomPrompt="1"/>
          </p:nvPr>
        </p:nvSpPr>
        <p:spPr>
          <a:xfrm>
            <a:off x="930191" y="3166006"/>
            <a:ext cx="5096933" cy="347215"/>
          </a:xfrm>
        </p:spPr>
        <p:txBody>
          <a:bodyPr/>
          <a:lstStyle>
            <a:lvl1pPr marL="0" indent="0">
              <a:buNone/>
              <a:defRPr b="0" baseline="0"/>
            </a:lvl1pPr>
          </a:lstStyle>
          <a:p>
            <a:pPr lvl="0"/>
            <a:r>
              <a:rPr lang="en-US" dirty="0" smtClean="0"/>
              <a:t>Role in Organisation, Organisation Name</a:t>
            </a:r>
          </a:p>
        </p:txBody>
      </p:sp>
      <p:sp>
        <p:nvSpPr>
          <p:cNvPr id="4" name="Text Placeholder 3"/>
          <p:cNvSpPr>
            <a:spLocks noGrp="1"/>
          </p:cNvSpPr>
          <p:nvPr>
            <p:ph type="body" sz="quarter" idx="21" hasCustomPrompt="1"/>
          </p:nvPr>
        </p:nvSpPr>
        <p:spPr>
          <a:xfrm>
            <a:off x="1115094" y="3682167"/>
            <a:ext cx="914400" cy="190399"/>
          </a:xfrm>
        </p:spPr>
        <p:txBody>
          <a:bodyPr>
            <a:normAutofit/>
          </a:bodyPr>
          <a:lstStyle>
            <a:lvl1pPr marL="0" indent="0">
              <a:buNone/>
              <a:defRPr sz="800"/>
            </a:lvl1pPr>
          </a:lstStyle>
          <a:p>
            <a:pPr lvl="0"/>
            <a:r>
              <a:rPr lang="en-US" dirty="0" smtClean="0"/>
              <a:t>Logo (optional)</a:t>
            </a:r>
            <a:endParaRPr lang="en-GB" dirty="0"/>
          </a:p>
        </p:txBody>
      </p:sp>
    </p:spTree>
    <p:extLst>
      <p:ext uri="{BB962C8B-B14F-4D97-AF65-F5344CB8AC3E}">
        <p14:creationId xmlns:p14="http://schemas.microsoft.com/office/powerpoint/2010/main" val="416442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887391" y="1716834"/>
            <a:ext cx="4629150" cy="414421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342900" y="1716834"/>
            <a:ext cx="3236119" cy="415215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6F576E6A-F32A-4612-884C-86870357C6B4}" type="slidenum">
              <a:rPr lang="en-GB" smtClean="0"/>
              <a:t>‹#›</a:t>
            </a:fld>
            <a:endParaRPr lang="en-GB"/>
          </a:p>
        </p:txBody>
      </p:sp>
      <p:sp>
        <p:nvSpPr>
          <p:cNvPr id="8" name="Title Placeholder 1"/>
          <p:cNvSpPr>
            <a:spLocks noGrp="1"/>
          </p:cNvSpPr>
          <p:nvPr>
            <p:ph type="title"/>
          </p:nvPr>
        </p:nvSpPr>
        <p:spPr>
          <a:xfrm>
            <a:off x="341733" y="74646"/>
            <a:ext cx="7209065" cy="1325563"/>
          </a:xfrm>
          <a:prstGeom prst="rect">
            <a:avLst/>
          </a:prstGeom>
        </p:spPr>
        <p:txBody>
          <a:bodyPr vert="horz" lIns="91440" tIns="45720" rIns="91440" bIns="45720" rtlCol="0" anchor="ctr">
            <a:normAutofit/>
          </a:bodyPr>
          <a:lstStyle/>
          <a:p>
            <a:r>
              <a:rPr lang="en-US" smtClean="0"/>
              <a:t>Click to edit Master title style</a:t>
            </a:r>
            <a:endParaRPr lang="en-GB" dirty="0"/>
          </a:p>
        </p:txBody>
      </p:sp>
    </p:spTree>
    <p:extLst>
      <p:ext uri="{BB962C8B-B14F-4D97-AF65-F5344CB8AC3E}">
        <p14:creationId xmlns:p14="http://schemas.microsoft.com/office/powerpoint/2010/main" val="1989188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yle Gu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lgn="r">
              <a:defRPr/>
            </a:lvl1pPr>
          </a:lstStyle>
          <a:p>
            <a:fld id="{6F576E6A-F32A-4612-884C-86870357C6B4}" type="slidenum">
              <a:rPr lang="en-GB" smtClean="0"/>
              <a:pPr/>
              <a:t>‹#›</a:t>
            </a:fld>
            <a:endParaRPr lang="en-GB"/>
          </a:p>
        </p:txBody>
      </p:sp>
      <p:sp>
        <p:nvSpPr>
          <p:cNvPr id="2" name="TextBox 1"/>
          <p:cNvSpPr txBox="1"/>
          <p:nvPr userDrawn="1"/>
        </p:nvSpPr>
        <p:spPr>
          <a:xfrm>
            <a:off x="489285" y="304799"/>
            <a:ext cx="5553380" cy="830997"/>
          </a:xfrm>
          <a:prstGeom prst="rect">
            <a:avLst/>
          </a:prstGeom>
          <a:noFill/>
        </p:spPr>
        <p:txBody>
          <a:bodyPr wrap="none" rtlCol="0">
            <a:spAutoFit/>
          </a:bodyPr>
          <a:lstStyle/>
          <a:p>
            <a:r>
              <a:rPr lang="en-GB" sz="2400" b="1" dirty="0" smtClean="0">
                <a:solidFill>
                  <a:srgbClr val="003F5D"/>
                </a:solidFill>
              </a:rPr>
              <a:t>Style</a:t>
            </a:r>
            <a:r>
              <a:rPr lang="en-GB" sz="2400" b="1" baseline="0" dirty="0" smtClean="0">
                <a:solidFill>
                  <a:srgbClr val="003F5D"/>
                </a:solidFill>
              </a:rPr>
              <a:t> Guide</a:t>
            </a:r>
          </a:p>
          <a:p>
            <a:r>
              <a:rPr lang="en-GB" sz="2400" baseline="0" dirty="0" smtClean="0">
                <a:solidFill>
                  <a:srgbClr val="ED1556"/>
                </a:solidFill>
              </a:rPr>
              <a:t>A Guide to Using the New GÉANT Template</a:t>
            </a:r>
            <a:endParaRPr lang="en-GB" sz="2400" dirty="0">
              <a:solidFill>
                <a:srgbClr val="ED1556"/>
              </a:solidFill>
            </a:endParaRPr>
          </a:p>
        </p:txBody>
      </p:sp>
      <p:sp>
        <p:nvSpPr>
          <p:cNvPr id="4" name="TextBox 3"/>
          <p:cNvSpPr txBox="1"/>
          <p:nvPr userDrawn="1"/>
        </p:nvSpPr>
        <p:spPr>
          <a:xfrm>
            <a:off x="585273" y="1331499"/>
            <a:ext cx="7612243" cy="4801314"/>
          </a:xfrm>
          <a:prstGeom prst="rect">
            <a:avLst/>
          </a:prstGeom>
          <a:noFill/>
        </p:spPr>
        <p:txBody>
          <a:bodyPr wrap="square" rtlCol="0">
            <a:spAutoFit/>
          </a:bodyPr>
          <a:lstStyle/>
          <a:p>
            <a:pPr marL="285750" indent="-285750">
              <a:buFont typeface="Arial" panose="020B0604020202020204" pitchFamily="34" charset="0"/>
              <a:buChar char="•"/>
            </a:pPr>
            <a:r>
              <a:rPr lang="en-GB" dirty="0" smtClean="0">
                <a:solidFill>
                  <a:srgbClr val="003F5D"/>
                </a:solidFill>
              </a:rPr>
              <a:t>This template is for use both to</a:t>
            </a:r>
            <a:r>
              <a:rPr lang="en-GB" baseline="0" dirty="0" smtClean="0">
                <a:solidFill>
                  <a:srgbClr val="003F5D"/>
                </a:solidFill>
              </a:rPr>
              <a:t> present information on behalf of the GÉANT Project (GN4-1) and for the organisation</a:t>
            </a:r>
          </a:p>
          <a:p>
            <a:pPr marL="285750" indent="-285750">
              <a:buFont typeface="Arial" panose="020B0604020202020204" pitchFamily="34" charset="0"/>
              <a:buChar char="•"/>
            </a:pPr>
            <a:endParaRPr lang="en-GB" baseline="0" dirty="0" smtClean="0">
              <a:solidFill>
                <a:srgbClr val="003F5D"/>
              </a:solidFill>
            </a:endParaRPr>
          </a:p>
          <a:p>
            <a:pPr marL="285750" indent="-285750">
              <a:buFont typeface="Arial" panose="020B0604020202020204" pitchFamily="34" charset="0"/>
              <a:buChar char="•"/>
            </a:pPr>
            <a:r>
              <a:rPr lang="en-GB" baseline="0" dirty="0" smtClean="0">
                <a:solidFill>
                  <a:srgbClr val="003F5D"/>
                </a:solidFill>
              </a:rPr>
              <a:t>Font is Calibri and will auto-size. Avoid using a font size less than 18pt.  Main font colour is Teal, </a:t>
            </a:r>
            <a:r>
              <a:rPr lang="en-GB" baseline="0" dirty="0" smtClean="0">
                <a:solidFill>
                  <a:srgbClr val="ED1556"/>
                </a:solidFill>
              </a:rPr>
              <a:t>Subtitle colour is Crimson and should be used sparingly. </a:t>
            </a:r>
            <a:r>
              <a:rPr lang="en-GB" baseline="0" dirty="0" smtClean="0">
                <a:solidFill>
                  <a:srgbClr val="003F5D"/>
                </a:solidFill>
              </a:rPr>
              <a:t>If the colours are not shown in PowerPoint use the colour picker to select the correct colour from the logo or these samples</a:t>
            </a:r>
            <a:endParaRPr lang="en-GB" baseline="0" dirty="0" smtClean="0">
              <a:solidFill>
                <a:srgbClr val="ED1556"/>
              </a:solidFill>
            </a:endParaRPr>
          </a:p>
          <a:p>
            <a:pPr marL="285750" indent="-285750">
              <a:buFont typeface="Arial" panose="020B0604020202020204" pitchFamily="34" charset="0"/>
              <a:buChar char="•"/>
            </a:pPr>
            <a:endParaRPr lang="en-GB" baseline="0" dirty="0" smtClean="0">
              <a:solidFill>
                <a:srgbClr val="ED1556"/>
              </a:solidFill>
            </a:endParaRPr>
          </a:p>
          <a:p>
            <a:pPr marL="285750" indent="-285750">
              <a:buFont typeface="Arial" panose="020B0604020202020204" pitchFamily="34" charset="0"/>
              <a:buChar char="•"/>
            </a:pPr>
            <a:r>
              <a:rPr lang="en-GB" baseline="0" dirty="0" smtClean="0">
                <a:solidFill>
                  <a:srgbClr val="003F5D"/>
                </a:solidFill>
              </a:rPr>
              <a:t>The title slide has space for the speaker’s own organisation logo which should be no larger than the main GÉANT logo </a:t>
            </a:r>
          </a:p>
          <a:p>
            <a:pPr marL="285750" indent="-285750">
              <a:buFont typeface="Arial" panose="020B0604020202020204" pitchFamily="34" charset="0"/>
              <a:buChar char="•"/>
            </a:pPr>
            <a:endParaRPr lang="en-GB" baseline="0" dirty="0" smtClean="0">
              <a:solidFill>
                <a:srgbClr val="003F5D"/>
              </a:solidFill>
            </a:endParaRPr>
          </a:p>
          <a:p>
            <a:pPr marL="285750" indent="-285750">
              <a:buFont typeface="Arial" panose="020B0604020202020204" pitchFamily="34" charset="0"/>
              <a:buChar char="•"/>
            </a:pPr>
            <a:r>
              <a:rPr lang="en-GB" baseline="0" dirty="0" smtClean="0">
                <a:solidFill>
                  <a:srgbClr val="003F5D"/>
                </a:solidFill>
              </a:rPr>
              <a:t>There are two end slide versions: </a:t>
            </a:r>
          </a:p>
          <a:p>
            <a:pPr marL="742950" lvl="1" indent="-285750">
              <a:buFont typeface="Arial" panose="020B0604020202020204" pitchFamily="34" charset="0"/>
              <a:buChar char="•"/>
            </a:pPr>
            <a:r>
              <a:rPr lang="en-GB" baseline="0" dirty="0" smtClean="0">
                <a:solidFill>
                  <a:srgbClr val="003F5D"/>
                </a:solidFill>
              </a:rPr>
              <a:t>One for Project (GN4-1) presentations which includes EU logo, copyright, and funding statement</a:t>
            </a:r>
          </a:p>
          <a:p>
            <a:pPr marL="742950" lvl="1" indent="-285750">
              <a:buFont typeface="Arial" panose="020B0604020202020204" pitchFamily="34" charset="0"/>
              <a:buChar char="•"/>
            </a:pPr>
            <a:r>
              <a:rPr lang="en-GB" baseline="0" dirty="0" smtClean="0">
                <a:solidFill>
                  <a:srgbClr val="003F5D"/>
                </a:solidFill>
              </a:rPr>
              <a:t>One for when presenting on behalf of the organisation</a:t>
            </a:r>
          </a:p>
          <a:p>
            <a:pPr marL="457200" lvl="1" indent="0">
              <a:buFont typeface="Arial" panose="020B0604020202020204" pitchFamily="34" charset="0"/>
              <a:buNone/>
            </a:pPr>
            <a:r>
              <a:rPr lang="en-GB" baseline="0" dirty="0" smtClean="0">
                <a:solidFill>
                  <a:srgbClr val="003F5D"/>
                </a:solidFill>
              </a:rPr>
              <a:t> </a:t>
            </a:r>
          </a:p>
          <a:p>
            <a:pPr marL="0" lvl="0" indent="0">
              <a:buFont typeface="Arial" panose="020B0604020202020204" pitchFamily="34" charset="0"/>
              <a:buNone/>
            </a:pPr>
            <a:r>
              <a:rPr lang="en-GB" baseline="0" dirty="0" smtClean="0">
                <a:solidFill>
                  <a:srgbClr val="003F5D"/>
                </a:solidFill>
              </a:rPr>
              <a:t>If in doubt contact your line manager for clarification on which version to use</a:t>
            </a:r>
            <a:endParaRPr lang="en-GB" dirty="0">
              <a:solidFill>
                <a:srgbClr val="003F5D"/>
              </a:solidFill>
            </a:endParaRPr>
          </a:p>
        </p:txBody>
      </p:sp>
      <p:sp>
        <p:nvSpPr>
          <p:cNvPr id="5" name="Oval 4"/>
          <p:cNvSpPr/>
          <p:nvPr userDrawn="1"/>
        </p:nvSpPr>
        <p:spPr>
          <a:xfrm>
            <a:off x="6448923" y="3046373"/>
            <a:ext cx="545432" cy="529390"/>
          </a:xfrm>
          <a:prstGeom prst="ellipse">
            <a:avLst/>
          </a:prstGeom>
          <a:solidFill>
            <a:srgbClr val="003F5D"/>
          </a:solidFill>
          <a:ln>
            <a:solidFill>
              <a:srgbClr val="003F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p:cNvSpPr/>
          <p:nvPr userDrawn="1"/>
        </p:nvSpPr>
        <p:spPr>
          <a:xfrm>
            <a:off x="5694943" y="3046373"/>
            <a:ext cx="545432" cy="529390"/>
          </a:xfrm>
          <a:prstGeom prst="ellipse">
            <a:avLst/>
          </a:prstGeom>
          <a:solidFill>
            <a:srgbClr val="ED1556"/>
          </a:solidFill>
          <a:ln>
            <a:solidFill>
              <a:srgbClr val="ED15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780453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Slide for GN4 related presentation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F576E6A-F32A-4612-884C-86870357C6B4}" type="slidenum">
              <a:rPr lang="en-GB" smtClean="0"/>
              <a:pPr/>
              <a:t>‹#›</a:t>
            </a:fld>
            <a:endParaRPr lang="en-GB" dirty="0"/>
          </a:p>
        </p:txBody>
      </p:sp>
      <p:sp>
        <p:nvSpPr>
          <p:cNvPr id="17" name="Rectangle 16"/>
          <p:cNvSpPr/>
          <p:nvPr userDrawn="1"/>
        </p:nvSpPr>
        <p:spPr>
          <a:xfrm>
            <a:off x="0" y="-8021"/>
            <a:ext cx="9144000" cy="6858000"/>
          </a:xfrm>
          <a:prstGeom prst="rect">
            <a:avLst/>
          </a:prstGeom>
          <a:solidFill>
            <a:srgbClr val="1C4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2" name="Rectangle 11"/>
          <p:cNvSpPr/>
          <p:nvPr userDrawn="1"/>
        </p:nvSpPr>
        <p:spPr>
          <a:xfrm>
            <a:off x="0" y="857250"/>
            <a:ext cx="9144000" cy="5143500"/>
          </a:xfrm>
          <a:prstGeom prst="rect">
            <a:avLst/>
          </a:prstGeom>
          <a:solidFill>
            <a:srgbClr val="1C4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3" name="Rectangle 12"/>
          <p:cNvSpPr/>
          <p:nvPr userDrawn="1"/>
        </p:nvSpPr>
        <p:spPr>
          <a:xfrm>
            <a:off x="1941584" y="1024187"/>
            <a:ext cx="5602848" cy="3984690"/>
          </a:xfrm>
          <a:prstGeom prst="rect">
            <a:avLst/>
          </a:prstGeom>
          <a:blipFill dpi="0" rotWithShape="1">
            <a:blip r:embed="rId2">
              <a:alphaModFix amt="12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Title 3"/>
          <p:cNvSpPr txBox="1">
            <a:spLocks/>
          </p:cNvSpPr>
          <p:nvPr userDrawn="1"/>
        </p:nvSpPr>
        <p:spPr>
          <a:xfrm>
            <a:off x="0" y="2970258"/>
            <a:ext cx="9144000" cy="589228"/>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2000" b="1" kern="1200" baseline="0">
                <a:solidFill>
                  <a:srgbClr val="004361"/>
                </a:solidFill>
                <a:latin typeface="Calibri"/>
                <a:ea typeface="Verdana" panose="020B0604030504040204" pitchFamily="34" charset="0"/>
                <a:cs typeface="Verdana" panose="020B0604030504040204" pitchFamily="34" charset="0"/>
              </a:defRPr>
            </a:lvl1pPr>
          </a:lstStyle>
          <a:p>
            <a:pPr algn="ctr"/>
            <a:r>
              <a:rPr lang="en-GB" sz="2100" b="0" dirty="0">
                <a:solidFill>
                  <a:schemeClr val="bg1"/>
                </a:solidFill>
              </a:rPr>
              <a:t>Thank you and any questions</a:t>
            </a:r>
          </a:p>
        </p:txBody>
      </p:sp>
      <p:sp>
        <p:nvSpPr>
          <p:cNvPr id="21" name="TextBox 20"/>
          <p:cNvSpPr txBox="1"/>
          <p:nvPr userDrawn="1"/>
        </p:nvSpPr>
        <p:spPr>
          <a:xfrm>
            <a:off x="3002547" y="5294836"/>
            <a:ext cx="3115734" cy="646331"/>
          </a:xfrm>
          <a:prstGeom prst="rect">
            <a:avLst/>
          </a:prstGeom>
          <a:noFill/>
        </p:spPr>
        <p:txBody>
          <a:bodyPr wrap="square" rtlCol="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bg1"/>
                </a:solidFill>
              </a:rPr>
              <a:t>Networks </a:t>
            </a:r>
            <a:r>
              <a:rPr lang="en-GB" sz="1200" baseline="0" dirty="0" smtClean="0">
                <a:solidFill>
                  <a:schemeClr val="bg1"/>
                </a:solidFill>
              </a:rPr>
              <a:t>∙ Services ∙ People         </a:t>
            </a:r>
          </a:p>
          <a:p>
            <a:pPr marL="0" marR="0" indent="0" algn="ctr" defTabSz="914400" rtl="0" eaLnBrk="1" fontAlgn="auto" latinLnBrk="0" hangingPunct="1">
              <a:lnSpc>
                <a:spcPct val="100000"/>
              </a:lnSpc>
              <a:spcBef>
                <a:spcPts val="0"/>
              </a:spcBef>
              <a:spcAft>
                <a:spcPts val="0"/>
              </a:spcAft>
              <a:buClrTx/>
              <a:buSzTx/>
              <a:buFontTx/>
              <a:buNone/>
              <a:tabLst/>
              <a:defRPr/>
            </a:pPr>
            <a:r>
              <a:rPr lang="en-GB" sz="1200" b="0" i="0" dirty="0" smtClean="0">
                <a:solidFill>
                  <a:schemeClr val="bg1"/>
                </a:solidFill>
              </a:rPr>
              <a:t>www.geant.org</a:t>
            </a:r>
          </a:p>
          <a:p>
            <a:pPr algn="ctr"/>
            <a:r>
              <a:rPr lang="en-GB" sz="1200" i="0" baseline="0" dirty="0" smtClean="0">
                <a:solidFill>
                  <a:schemeClr val="bg1"/>
                </a:solidFill>
              </a:rPr>
              <a:t> </a:t>
            </a:r>
            <a:endParaRPr lang="en-GB" sz="1200" i="0" dirty="0">
              <a:solidFill>
                <a:schemeClr val="bg1"/>
              </a:solidFill>
            </a:endParaRPr>
          </a:p>
        </p:txBody>
      </p:sp>
      <p:sp>
        <p:nvSpPr>
          <p:cNvPr id="22" name="TextBox 21"/>
          <p:cNvSpPr txBox="1"/>
          <p:nvPr userDrawn="1"/>
        </p:nvSpPr>
        <p:spPr>
          <a:xfrm>
            <a:off x="678947" y="6254092"/>
            <a:ext cx="7786106" cy="338554"/>
          </a:xfrm>
          <a:prstGeom prst="rect">
            <a:avLst/>
          </a:prstGeom>
          <a:noFill/>
        </p:spPr>
        <p:txBody>
          <a:bodyPr wrap="none" rtlCol="0">
            <a:spAutoFit/>
          </a:bodyPr>
          <a:lstStyle/>
          <a:p>
            <a:pPr algn="l"/>
            <a:r>
              <a:rPr lang="en-GB" sz="800" kern="1200" dirty="0" smtClean="0">
                <a:solidFill>
                  <a:schemeClr val="bg1"/>
                </a:solidFill>
                <a:effectLst/>
                <a:latin typeface="+mn-lt"/>
                <a:ea typeface="+mn-ea"/>
                <a:cs typeface="+mn-cs"/>
              </a:rPr>
              <a:t>© GEANT Limited on behalf of the GN4 Phase 1 project.</a:t>
            </a:r>
          </a:p>
          <a:p>
            <a:pPr algn="l"/>
            <a:r>
              <a:rPr lang="en-GB" sz="800" kern="1200" dirty="0" smtClean="0">
                <a:solidFill>
                  <a:schemeClr val="bg1"/>
                </a:solidFill>
                <a:effectLst/>
                <a:latin typeface="+mn-lt"/>
                <a:ea typeface="+mn-ea"/>
                <a:cs typeface="+mn-cs"/>
              </a:rPr>
              <a:t>The research leading to these results has received funding from the European Union’s Horizon 2020 research and innovation programme under Grant Agreement No. 691567 (GN4-1).</a:t>
            </a:r>
            <a:endParaRPr lang="en-GB" sz="800" dirty="0">
              <a:solidFill>
                <a:schemeClr val="bg1"/>
              </a:solidFill>
            </a:endParaRPr>
          </a:p>
        </p:txBody>
      </p:sp>
      <p:pic>
        <p:nvPicPr>
          <p:cNvPr id="24" name="Picture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14799" y="4773547"/>
            <a:ext cx="1219200" cy="529760"/>
          </a:xfrm>
          <a:prstGeom prst="rect">
            <a:avLst/>
          </a:prstGeom>
        </p:spPr>
      </p:pic>
      <p:pic>
        <p:nvPicPr>
          <p:cNvPr id="25" name="Picture 2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8054" y="6304265"/>
            <a:ext cx="350587" cy="238209"/>
          </a:xfrm>
          <a:prstGeom prst="rect">
            <a:avLst/>
          </a:prstGeom>
        </p:spPr>
      </p:pic>
      <p:sp>
        <p:nvSpPr>
          <p:cNvPr id="5" name="Text Placeholder 4"/>
          <p:cNvSpPr>
            <a:spLocks noGrp="1"/>
          </p:cNvSpPr>
          <p:nvPr>
            <p:ph type="body" sz="quarter" idx="11" hasCustomPrompt="1"/>
          </p:nvPr>
        </p:nvSpPr>
        <p:spPr>
          <a:xfrm>
            <a:off x="2041358" y="305910"/>
            <a:ext cx="5061285" cy="350836"/>
          </a:xfrm>
        </p:spPr>
        <p:txBody>
          <a:bodyPr>
            <a:normAutofit/>
          </a:bodyPr>
          <a:lstStyle>
            <a:lvl1pPr marL="0" indent="0" algn="ctr">
              <a:buNone/>
              <a:defRPr sz="1200" baseline="0">
                <a:solidFill>
                  <a:schemeClr val="bg1"/>
                </a:solidFill>
              </a:defRPr>
            </a:lvl1pPr>
          </a:lstStyle>
          <a:p>
            <a:pPr lvl="0"/>
            <a:r>
              <a:rPr lang="en-GB" dirty="0" smtClean="0"/>
              <a:t>Presenter email</a:t>
            </a:r>
            <a:endParaRPr lang="en-GB" dirty="0"/>
          </a:p>
        </p:txBody>
      </p:sp>
    </p:spTree>
    <p:extLst>
      <p:ext uri="{BB962C8B-B14F-4D97-AF65-F5344CB8AC3E}">
        <p14:creationId xmlns:p14="http://schemas.microsoft.com/office/powerpoint/2010/main" val="21185160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for non project presentation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F576E6A-F32A-4612-884C-86870357C6B4}" type="slidenum">
              <a:rPr lang="en-GB" smtClean="0"/>
              <a:pPr/>
              <a:t>‹#›</a:t>
            </a:fld>
            <a:endParaRPr lang="en-GB" dirty="0"/>
          </a:p>
        </p:txBody>
      </p:sp>
      <p:sp>
        <p:nvSpPr>
          <p:cNvPr id="17" name="Rectangle 16"/>
          <p:cNvSpPr/>
          <p:nvPr userDrawn="1"/>
        </p:nvSpPr>
        <p:spPr>
          <a:xfrm>
            <a:off x="0" y="0"/>
            <a:ext cx="9144000" cy="6858000"/>
          </a:xfrm>
          <a:prstGeom prst="rect">
            <a:avLst/>
          </a:prstGeom>
          <a:solidFill>
            <a:srgbClr val="1C4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2" name="Rectangle 11"/>
          <p:cNvSpPr/>
          <p:nvPr userDrawn="1"/>
        </p:nvSpPr>
        <p:spPr>
          <a:xfrm>
            <a:off x="0" y="857250"/>
            <a:ext cx="9144000" cy="5143500"/>
          </a:xfrm>
          <a:prstGeom prst="rect">
            <a:avLst/>
          </a:prstGeom>
          <a:solidFill>
            <a:srgbClr val="1C4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3" name="Rectangle 12"/>
          <p:cNvSpPr/>
          <p:nvPr userDrawn="1"/>
        </p:nvSpPr>
        <p:spPr>
          <a:xfrm>
            <a:off x="1941584" y="1024187"/>
            <a:ext cx="5602848" cy="3984690"/>
          </a:xfrm>
          <a:prstGeom prst="rect">
            <a:avLst/>
          </a:prstGeom>
          <a:blipFill dpi="0" rotWithShape="1">
            <a:blip r:embed="rId2">
              <a:alphaModFix amt="12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Title 3"/>
          <p:cNvSpPr txBox="1">
            <a:spLocks/>
          </p:cNvSpPr>
          <p:nvPr userDrawn="1"/>
        </p:nvSpPr>
        <p:spPr>
          <a:xfrm>
            <a:off x="0" y="2970258"/>
            <a:ext cx="9144000" cy="589228"/>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2000" b="1" kern="1200" baseline="0">
                <a:solidFill>
                  <a:srgbClr val="004361"/>
                </a:solidFill>
                <a:latin typeface="Calibri"/>
                <a:ea typeface="Verdana" panose="020B0604030504040204" pitchFamily="34" charset="0"/>
                <a:cs typeface="Verdana" panose="020B0604030504040204" pitchFamily="34" charset="0"/>
              </a:defRPr>
            </a:lvl1pPr>
          </a:lstStyle>
          <a:p>
            <a:pPr algn="ctr"/>
            <a:r>
              <a:rPr lang="en-GB" sz="2100" b="0" dirty="0">
                <a:solidFill>
                  <a:schemeClr val="bg1"/>
                </a:solidFill>
              </a:rPr>
              <a:t>Thank you and any questions</a:t>
            </a:r>
          </a:p>
        </p:txBody>
      </p:sp>
      <p:sp>
        <p:nvSpPr>
          <p:cNvPr id="21" name="TextBox 20"/>
          <p:cNvSpPr txBox="1"/>
          <p:nvPr userDrawn="1"/>
        </p:nvSpPr>
        <p:spPr>
          <a:xfrm>
            <a:off x="3002547" y="5623697"/>
            <a:ext cx="3115734" cy="646331"/>
          </a:xfrm>
          <a:prstGeom prst="rect">
            <a:avLst/>
          </a:prstGeom>
          <a:noFill/>
        </p:spPr>
        <p:txBody>
          <a:bodyPr wrap="square" rtlCol="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bg1"/>
                </a:solidFill>
              </a:rPr>
              <a:t>Networks </a:t>
            </a:r>
            <a:r>
              <a:rPr lang="en-GB" sz="1200" baseline="0" dirty="0" smtClean="0">
                <a:solidFill>
                  <a:schemeClr val="bg1"/>
                </a:solidFill>
              </a:rPr>
              <a:t>∙ Services ∙ People         </a:t>
            </a:r>
          </a:p>
          <a:p>
            <a:pPr marL="0" marR="0" indent="0" algn="ctr" defTabSz="914400" rtl="0" eaLnBrk="1" fontAlgn="auto" latinLnBrk="0" hangingPunct="1">
              <a:lnSpc>
                <a:spcPct val="100000"/>
              </a:lnSpc>
              <a:spcBef>
                <a:spcPts val="0"/>
              </a:spcBef>
              <a:spcAft>
                <a:spcPts val="0"/>
              </a:spcAft>
              <a:buClrTx/>
              <a:buSzTx/>
              <a:buFontTx/>
              <a:buNone/>
              <a:tabLst/>
              <a:defRPr/>
            </a:pPr>
            <a:r>
              <a:rPr lang="en-GB" sz="1200" b="0" i="0" dirty="0" smtClean="0">
                <a:solidFill>
                  <a:schemeClr val="bg1"/>
                </a:solidFill>
              </a:rPr>
              <a:t>www.geant.org</a:t>
            </a:r>
          </a:p>
          <a:p>
            <a:pPr algn="ctr"/>
            <a:r>
              <a:rPr lang="en-GB" sz="1200" i="0" baseline="0" dirty="0" smtClean="0">
                <a:solidFill>
                  <a:schemeClr val="bg1"/>
                </a:solidFill>
              </a:rPr>
              <a:t> </a:t>
            </a:r>
            <a:endParaRPr lang="en-GB" sz="1200" i="0" dirty="0">
              <a:solidFill>
                <a:schemeClr val="bg1"/>
              </a:solidFill>
            </a:endParaRPr>
          </a:p>
        </p:txBody>
      </p:sp>
      <p:pic>
        <p:nvPicPr>
          <p:cNvPr id="24" name="Picture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14799" y="5102408"/>
            <a:ext cx="1219200" cy="529760"/>
          </a:xfrm>
          <a:prstGeom prst="rect">
            <a:avLst/>
          </a:prstGeom>
        </p:spPr>
      </p:pic>
      <p:sp>
        <p:nvSpPr>
          <p:cNvPr id="10" name="Text Placeholder 4"/>
          <p:cNvSpPr>
            <a:spLocks noGrp="1"/>
          </p:cNvSpPr>
          <p:nvPr>
            <p:ph type="body" sz="quarter" idx="11" hasCustomPrompt="1"/>
          </p:nvPr>
        </p:nvSpPr>
        <p:spPr>
          <a:xfrm>
            <a:off x="2041358" y="305910"/>
            <a:ext cx="5061285" cy="350836"/>
          </a:xfrm>
        </p:spPr>
        <p:txBody>
          <a:bodyPr>
            <a:normAutofit/>
          </a:bodyPr>
          <a:lstStyle>
            <a:lvl1pPr marL="0" indent="0" algn="ctr">
              <a:buNone/>
              <a:defRPr sz="1200" baseline="0">
                <a:solidFill>
                  <a:schemeClr val="bg1"/>
                </a:solidFill>
              </a:defRPr>
            </a:lvl1pPr>
          </a:lstStyle>
          <a:p>
            <a:pPr lvl="0"/>
            <a:r>
              <a:rPr lang="en-GB" dirty="0" smtClean="0"/>
              <a:t>Presenter email</a:t>
            </a:r>
            <a:endParaRPr lang="en-GB" dirty="0"/>
          </a:p>
        </p:txBody>
      </p:sp>
    </p:spTree>
    <p:extLst>
      <p:ext uri="{BB962C8B-B14F-4D97-AF65-F5344CB8AC3E}">
        <p14:creationId xmlns:p14="http://schemas.microsoft.com/office/powerpoint/2010/main" val="3512339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000">
                <a:latin typeface="+mn-lt"/>
              </a:defRPr>
            </a:lvl1pPr>
            <a:lvl2pPr>
              <a:defRPr>
                <a:solidFill>
                  <a:srgbClr val="004361"/>
                </a:solidFill>
                <a:latin typeface="+mn-lt"/>
              </a:defRPr>
            </a:lvl2pPr>
            <a:lvl3pPr>
              <a:defRPr>
                <a:solidFill>
                  <a:srgbClr val="003F5E"/>
                </a:solidFill>
                <a:latin typeface="+mn-lt"/>
              </a:defRPr>
            </a:lvl3pPr>
            <a:lvl4pPr>
              <a:defRPr>
                <a:latin typeface="+mn-lt"/>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Slide Number Placeholder 5"/>
          <p:cNvSpPr>
            <a:spLocks noGrp="1"/>
          </p:cNvSpPr>
          <p:nvPr>
            <p:ph type="sldNum" sz="quarter" idx="12"/>
          </p:nvPr>
        </p:nvSpPr>
        <p:spPr/>
        <p:txBody>
          <a:bodyPr/>
          <a:lstStyle>
            <a:lvl1pPr algn="r">
              <a:defRPr/>
            </a:lvl1pPr>
          </a:lstStyle>
          <a:p>
            <a:fld id="{6F576E6A-F32A-4612-884C-86870357C6B4}" type="slidenum">
              <a:rPr lang="en-GB" smtClean="0"/>
              <a:pPr/>
              <a:t>‹#›</a:t>
            </a:fld>
            <a:endParaRPr lang="en-GB"/>
          </a:p>
        </p:txBody>
      </p:sp>
      <p:sp>
        <p:nvSpPr>
          <p:cNvPr id="8" name="Title Placeholder 1"/>
          <p:cNvSpPr>
            <a:spLocks noGrp="1"/>
          </p:cNvSpPr>
          <p:nvPr>
            <p:ph type="title"/>
          </p:nvPr>
        </p:nvSpPr>
        <p:spPr>
          <a:xfrm>
            <a:off x="341733" y="74646"/>
            <a:ext cx="7209065" cy="1325563"/>
          </a:xfrm>
          <a:prstGeom prst="rect">
            <a:avLst/>
          </a:prstGeom>
        </p:spPr>
        <p:txBody>
          <a:bodyPr vert="horz" lIns="91440" tIns="45720" rIns="91440" bIns="45720" rtlCol="0" anchor="ctr">
            <a:normAutofit/>
          </a:bodyPr>
          <a:lstStyle/>
          <a:p>
            <a:r>
              <a:rPr lang="en-US" smtClean="0"/>
              <a:t>Click to edit Master title style</a:t>
            </a:r>
            <a:endParaRPr lang="en-GB" dirty="0"/>
          </a:p>
        </p:txBody>
      </p:sp>
    </p:spTree>
    <p:extLst>
      <p:ext uri="{BB962C8B-B14F-4D97-AF65-F5344CB8AC3E}">
        <p14:creationId xmlns:p14="http://schemas.microsoft.com/office/powerpoint/2010/main" val="2631399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42900" y="1825625"/>
            <a:ext cx="4171950" cy="435133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29150" y="1825625"/>
            <a:ext cx="3886200" cy="4351338"/>
          </a:xfrm>
        </p:spPr>
        <p:txBody>
          <a:bodyPr/>
          <a:lstStyle>
            <a:lvl1pPr>
              <a:defRPr sz="20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Slide Number Placeholder 6"/>
          <p:cNvSpPr>
            <a:spLocks noGrp="1"/>
          </p:cNvSpPr>
          <p:nvPr>
            <p:ph type="sldNum" sz="quarter" idx="12"/>
          </p:nvPr>
        </p:nvSpPr>
        <p:spPr/>
        <p:txBody>
          <a:bodyPr/>
          <a:lstStyle/>
          <a:p>
            <a:fld id="{6F576E6A-F32A-4612-884C-86870357C6B4}" type="slidenum">
              <a:rPr lang="en-GB" smtClean="0"/>
              <a:t>‹#›</a:t>
            </a:fld>
            <a:endParaRPr lang="en-GB"/>
          </a:p>
        </p:txBody>
      </p:sp>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710877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61951" y="1681163"/>
            <a:ext cx="413623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61951" y="2489201"/>
            <a:ext cx="4164806"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9" name="Slide Number Placeholder 8"/>
          <p:cNvSpPr>
            <a:spLocks noGrp="1"/>
          </p:cNvSpPr>
          <p:nvPr>
            <p:ph type="sldNum" sz="quarter" idx="12"/>
          </p:nvPr>
        </p:nvSpPr>
        <p:spPr/>
        <p:txBody>
          <a:bodyPr/>
          <a:lstStyle/>
          <a:p>
            <a:fld id="{6F576E6A-F32A-4612-884C-86870357C6B4}" type="slidenum">
              <a:rPr lang="en-GB" smtClean="0"/>
              <a:t>‹#›</a:t>
            </a:fld>
            <a:endParaRPr lang="en-GB"/>
          </a:p>
        </p:txBody>
      </p:sp>
      <p:sp>
        <p:nvSpPr>
          <p:cNvPr id="10" name="Title Placeholder 1"/>
          <p:cNvSpPr>
            <a:spLocks noGrp="1"/>
          </p:cNvSpPr>
          <p:nvPr>
            <p:ph type="title"/>
          </p:nvPr>
        </p:nvSpPr>
        <p:spPr>
          <a:xfrm>
            <a:off x="341733" y="74646"/>
            <a:ext cx="7209065" cy="1325563"/>
          </a:xfrm>
          <a:prstGeom prst="rect">
            <a:avLst/>
          </a:prstGeom>
        </p:spPr>
        <p:txBody>
          <a:bodyPr vert="horz" lIns="91440" tIns="45720" rIns="91440" bIns="45720" rtlCol="0" anchor="ctr">
            <a:normAutofit/>
          </a:bodyPr>
          <a:lstStyle/>
          <a:p>
            <a:r>
              <a:rPr lang="en-US" smtClean="0"/>
              <a:t>Click to edit Master title style</a:t>
            </a:r>
            <a:endParaRPr lang="en-GB" dirty="0"/>
          </a:p>
        </p:txBody>
      </p:sp>
    </p:spTree>
    <p:extLst>
      <p:ext uri="{BB962C8B-B14F-4D97-AF65-F5344CB8AC3E}">
        <p14:creationId xmlns:p14="http://schemas.microsoft.com/office/powerpoint/2010/main" val="889482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6:33 Text Image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33376" y="1524000"/>
            <a:ext cx="5898092" cy="4652963"/>
          </a:xfrm>
        </p:spPr>
        <p:txBody>
          <a:bodyPr/>
          <a:lstStyle>
            <a:lvl1pPr>
              <a:defRPr sz="2000">
                <a:latin typeface="+mn-lt"/>
              </a:defRPr>
            </a:lvl1pPr>
            <a:lvl2pPr>
              <a:defRPr>
                <a:solidFill>
                  <a:srgbClr val="004361"/>
                </a:solidFill>
                <a:latin typeface="+mn-lt"/>
              </a:defRPr>
            </a:lvl2pPr>
            <a:lvl3pPr>
              <a:defRPr>
                <a:solidFill>
                  <a:srgbClr val="003F5E"/>
                </a:solidFill>
                <a:latin typeface="+mn-lt"/>
              </a:defRPr>
            </a:lvl3pPr>
            <a:lvl4pPr>
              <a:defRPr>
                <a:latin typeface="+mn-lt"/>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Slide Number Placeholder 5"/>
          <p:cNvSpPr>
            <a:spLocks noGrp="1"/>
          </p:cNvSpPr>
          <p:nvPr>
            <p:ph type="sldNum" sz="quarter" idx="12"/>
          </p:nvPr>
        </p:nvSpPr>
        <p:spPr/>
        <p:txBody>
          <a:bodyPr/>
          <a:lstStyle>
            <a:lvl1pPr algn="r">
              <a:defRPr/>
            </a:lvl1pPr>
          </a:lstStyle>
          <a:p>
            <a:fld id="{6F576E6A-F32A-4612-884C-86870357C6B4}" type="slidenum">
              <a:rPr lang="en-GB" smtClean="0"/>
              <a:pPr/>
              <a:t>‹#›</a:t>
            </a:fld>
            <a:endParaRPr lang="en-GB"/>
          </a:p>
        </p:txBody>
      </p:sp>
      <p:sp>
        <p:nvSpPr>
          <p:cNvPr id="8" name="Title Placeholder 1"/>
          <p:cNvSpPr>
            <a:spLocks noGrp="1"/>
          </p:cNvSpPr>
          <p:nvPr>
            <p:ph type="title"/>
          </p:nvPr>
        </p:nvSpPr>
        <p:spPr>
          <a:xfrm>
            <a:off x="341733" y="74646"/>
            <a:ext cx="7209065" cy="1325563"/>
          </a:xfrm>
          <a:prstGeom prst="rect">
            <a:avLst/>
          </a:prstGeom>
        </p:spPr>
        <p:txBody>
          <a:bodyPr vert="horz" lIns="91440" tIns="45720" rIns="91440" bIns="45720" rtlCol="0" anchor="ctr">
            <a:normAutofit/>
          </a:bodyPr>
          <a:lstStyle/>
          <a:p>
            <a:r>
              <a:rPr lang="en-US" smtClean="0"/>
              <a:t>Click to edit Master title style</a:t>
            </a:r>
            <a:endParaRPr lang="en-GB" dirty="0"/>
          </a:p>
        </p:txBody>
      </p:sp>
      <p:cxnSp>
        <p:nvCxnSpPr>
          <p:cNvPr id="4" name="Straight Connector 3"/>
          <p:cNvCxnSpPr/>
          <p:nvPr userDrawn="1"/>
        </p:nvCxnSpPr>
        <p:spPr>
          <a:xfrm>
            <a:off x="6239933" y="1532467"/>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6451593" y="1532467"/>
            <a:ext cx="2" cy="468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651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6F576E6A-F32A-4612-884C-86870357C6B4}" type="slidenum">
              <a:rPr lang="en-GB" smtClean="0"/>
              <a:t>‹#›</a:t>
            </a:fld>
            <a:endParaRPr lang="en-GB"/>
          </a:p>
        </p:txBody>
      </p:sp>
      <p:sp>
        <p:nvSpPr>
          <p:cNvPr id="6" name="Title Placeholder 1"/>
          <p:cNvSpPr>
            <a:spLocks noGrp="1"/>
          </p:cNvSpPr>
          <p:nvPr>
            <p:ph type="title"/>
          </p:nvPr>
        </p:nvSpPr>
        <p:spPr>
          <a:xfrm>
            <a:off x="341733" y="74646"/>
            <a:ext cx="7209065" cy="1325563"/>
          </a:xfrm>
          <a:prstGeom prst="rect">
            <a:avLst/>
          </a:prstGeom>
        </p:spPr>
        <p:txBody>
          <a:bodyPr vert="horz" lIns="91440" tIns="45720" rIns="91440" bIns="45720" rtlCol="0" anchor="ctr">
            <a:normAutofit/>
          </a:bodyPr>
          <a:lstStyle/>
          <a:p>
            <a:r>
              <a:rPr lang="en-US" smtClean="0"/>
              <a:t>Click to edit Master title style</a:t>
            </a:r>
            <a:endParaRPr lang="en-GB" dirty="0"/>
          </a:p>
        </p:txBody>
      </p:sp>
    </p:spTree>
    <p:extLst>
      <p:ext uri="{BB962C8B-B14F-4D97-AF65-F5344CB8AC3E}">
        <p14:creationId xmlns:p14="http://schemas.microsoft.com/office/powerpoint/2010/main" val="2275077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op Image Bar with Text">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F576E6A-F32A-4612-884C-86870357C6B4}" type="slidenum">
              <a:rPr lang="en-GB" smtClean="0"/>
              <a:t>‹#›</a:t>
            </a:fld>
            <a:endParaRPr lang="en-GB"/>
          </a:p>
        </p:txBody>
      </p:sp>
      <p:sp>
        <p:nvSpPr>
          <p:cNvPr id="5" name="Title Placeholder 1"/>
          <p:cNvSpPr>
            <a:spLocks noGrp="1"/>
          </p:cNvSpPr>
          <p:nvPr>
            <p:ph type="title"/>
          </p:nvPr>
        </p:nvSpPr>
        <p:spPr>
          <a:xfrm>
            <a:off x="341733" y="74646"/>
            <a:ext cx="7209065" cy="1325563"/>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2" name="Rectangle 1"/>
          <p:cNvSpPr/>
          <p:nvPr userDrawn="1"/>
        </p:nvSpPr>
        <p:spPr>
          <a:xfrm>
            <a:off x="0" y="1676400"/>
            <a:ext cx="9144000" cy="2165684"/>
          </a:xfrm>
          <a:prstGeom prst="rect">
            <a:avLst/>
          </a:prstGeom>
          <a:solidFill>
            <a:srgbClr val="004361"/>
          </a:solidFill>
          <a:ln>
            <a:solidFill>
              <a:srgbClr val="013F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 Placeholder 5"/>
          <p:cNvSpPr>
            <a:spLocks noGrp="1"/>
          </p:cNvSpPr>
          <p:nvPr>
            <p:ph type="body" sz="quarter" idx="13"/>
          </p:nvPr>
        </p:nvSpPr>
        <p:spPr>
          <a:xfrm>
            <a:off x="352928" y="4083050"/>
            <a:ext cx="8406062" cy="218139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472505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ottom Image Bar with Text">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F576E6A-F32A-4612-884C-86870357C6B4}" type="slidenum">
              <a:rPr lang="en-GB" smtClean="0"/>
              <a:t>‹#›</a:t>
            </a:fld>
            <a:endParaRPr lang="en-GB"/>
          </a:p>
        </p:txBody>
      </p:sp>
      <p:sp>
        <p:nvSpPr>
          <p:cNvPr id="5" name="Title Placeholder 1"/>
          <p:cNvSpPr>
            <a:spLocks noGrp="1"/>
          </p:cNvSpPr>
          <p:nvPr>
            <p:ph type="title"/>
          </p:nvPr>
        </p:nvSpPr>
        <p:spPr>
          <a:xfrm>
            <a:off x="341733" y="74646"/>
            <a:ext cx="7209065" cy="1325563"/>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6" name="Rectangle 5"/>
          <p:cNvSpPr/>
          <p:nvPr userDrawn="1"/>
        </p:nvSpPr>
        <p:spPr>
          <a:xfrm>
            <a:off x="0" y="3858126"/>
            <a:ext cx="9144000" cy="2165684"/>
          </a:xfrm>
          <a:prstGeom prst="rect">
            <a:avLst/>
          </a:prstGeom>
          <a:solidFill>
            <a:srgbClr val="004361"/>
          </a:solidFill>
          <a:ln>
            <a:solidFill>
              <a:srgbClr val="013F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 Placeholder 6"/>
          <p:cNvSpPr>
            <a:spLocks noGrp="1"/>
          </p:cNvSpPr>
          <p:nvPr>
            <p:ph type="body" sz="quarter" idx="13"/>
          </p:nvPr>
        </p:nvSpPr>
        <p:spPr>
          <a:xfrm>
            <a:off x="336215" y="1524586"/>
            <a:ext cx="8486943" cy="210093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97252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887391" y="1651518"/>
            <a:ext cx="4629150" cy="4209532"/>
          </a:xfrm>
        </p:spPr>
        <p:txBody>
          <a:bodyPr/>
          <a:lstStyle>
            <a:lvl1pPr>
              <a:defRPr sz="2400"/>
            </a:lvl1pPr>
            <a:lvl2pPr>
              <a:defRPr sz="22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3"/>
          <p:cNvSpPr>
            <a:spLocks noGrp="1"/>
          </p:cNvSpPr>
          <p:nvPr>
            <p:ph type="body" sz="half" idx="2"/>
          </p:nvPr>
        </p:nvSpPr>
        <p:spPr>
          <a:xfrm>
            <a:off x="342900" y="1642188"/>
            <a:ext cx="3236119" cy="42268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6F576E6A-F32A-4612-884C-86870357C6B4}" type="slidenum">
              <a:rPr lang="en-GB" smtClean="0"/>
              <a:t>‹#›</a:t>
            </a:fld>
            <a:endParaRPr lang="en-GB"/>
          </a:p>
        </p:txBody>
      </p:sp>
      <p:sp>
        <p:nvSpPr>
          <p:cNvPr id="8" name="Title Placeholder 1"/>
          <p:cNvSpPr>
            <a:spLocks noGrp="1"/>
          </p:cNvSpPr>
          <p:nvPr>
            <p:ph type="title"/>
          </p:nvPr>
        </p:nvSpPr>
        <p:spPr>
          <a:xfrm>
            <a:off x="341733" y="74646"/>
            <a:ext cx="7209065" cy="1325563"/>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Tree>
    <p:extLst>
      <p:ext uri="{BB962C8B-B14F-4D97-AF65-F5344CB8AC3E}">
        <p14:creationId xmlns:p14="http://schemas.microsoft.com/office/powerpoint/2010/main" val="133403352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0201" y="203200"/>
            <a:ext cx="6780516" cy="927768"/>
          </a:xfrm>
          <a:prstGeom prst="rect">
            <a:avLst/>
          </a:prstGeom>
        </p:spPr>
        <p:txBody>
          <a:bodyPr vert="horz" lIns="91440" tIns="45720" rIns="91440" bIns="45720" rtlCol="0" anchor="ctr">
            <a:normAutofit/>
          </a:bodyPr>
          <a:lstStyle/>
          <a:p>
            <a:r>
              <a:rPr lang="en-US" dirty="0" smtClean="0"/>
              <a:t>Slide Title</a:t>
            </a:r>
            <a:br>
              <a:rPr lang="en-US" dirty="0" smtClean="0"/>
            </a:br>
            <a:r>
              <a:rPr lang="en-US" dirty="0" smtClean="0"/>
              <a:t>subtitle</a:t>
            </a:r>
            <a:endParaRPr lang="en-GB" dirty="0"/>
          </a:p>
        </p:txBody>
      </p:sp>
      <p:sp>
        <p:nvSpPr>
          <p:cNvPr id="3" name="Text Placeholder 2"/>
          <p:cNvSpPr>
            <a:spLocks noGrp="1"/>
          </p:cNvSpPr>
          <p:nvPr>
            <p:ph type="body" idx="1"/>
          </p:nvPr>
        </p:nvSpPr>
        <p:spPr>
          <a:xfrm>
            <a:off x="333375" y="1524000"/>
            <a:ext cx="8181975" cy="4652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4"/>
          </p:nvPr>
        </p:nvSpPr>
        <p:spPr>
          <a:xfrm>
            <a:off x="8296359" y="6406016"/>
            <a:ext cx="555766" cy="274873"/>
          </a:xfrm>
          <a:prstGeom prst="rect">
            <a:avLst/>
          </a:prstGeom>
        </p:spPr>
        <p:txBody>
          <a:bodyPr vert="horz" lIns="91440" tIns="45720" rIns="91440" bIns="45720" rtlCol="0" anchor="ctr"/>
          <a:lstStyle>
            <a:lvl1pPr algn="r">
              <a:defRPr sz="900">
                <a:solidFill>
                  <a:schemeClr val="tx1">
                    <a:tint val="75000"/>
                  </a:schemeClr>
                </a:solidFill>
              </a:defRPr>
            </a:lvl1pPr>
          </a:lstStyle>
          <a:p>
            <a:fld id="{6F576E6A-F32A-4612-884C-86870357C6B4}" type="slidenum">
              <a:rPr lang="en-GB" smtClean="0"/>
              <a:pPr/>
              <a:t>‹#›</a:t>
            </a:fld>
            <a:endParaRPr lang="en-GB" dirty="0"/>
          </a:p>
        </p:txBody>
      </p:sp>
      <p:cxnSp>
        <p:nvCxnSpPr>
          <p:cNvPr id="13" name="Straight Connector 12"/>
          <p:cNvCxnSpPr/>
          <p:nvPr userDrawn="1"/>
        </p:nvCxnSpPr>
        <p:spPr>
          <a:xfrm>
            <a:off x="426875" y="6413247"/>
            <a:ext cx="8362562" cy="0"/>
          </a:xfrm>
          <a:prstGeom prst="line">
            <a:avLst/>
          </a:prstGeom>
          <a:ln w="12700" cap="rnd">
            <a:solidFill>
              <a:srgbClr val="ED1556"/>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355599" y="6457890"/>
            <a:ext cx="3115734" cy="400110"/>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solidFill>
                  <a:srgbClr val="003F5E"/>
                </a:solidFill>
              </a:rPr>
              <a:t>Networks </a:t>
            </a:r>
            <a:r>
              <a:rPr lang="en-GB" sz="1000" baseline="0" dirty="0" smtClean="0">
                <a:solidFill>
                  <a:srgbClr val="003F5E"/>
                </a:solidFill>
              </a:rPr>
              <a:t>∙ Services ∙ People           </a:t>
            </a:r>
            <a:r>
              <a:rPr lang="en-GB" sz="1000" b="0" i="1" dirty="0" smtClean="0">
                <a:solidFill>
                  <a:srgbClr val="004361"/>
                </a:solidFill>
              </a:rPr>
              <a:t>www.geant.org</a:t>
            </a:r>
          </a:p>
          <a:p>
            <a:r>
              <a:rPr lang="en-GB" sz="1000" baseline="0" dirty="0" smtClean="0">
                <a:solidFill>
                  <a:srgbClr val="003F5E"/>
                </a:solidFill>
              </a:rPr>
              <a:t> </a:t>
            </a:r>
            <a:endParaRPr lang="en-GB" sz="1000" dirty="0">
              <a:solidFill>
                <a:srgbClr val="003F5E"/>
              </a:solidFill>
            </a:endParaRPr>
          </a:p>
        </p:txBody>
      </p:sp>
      <p:pic>
        <p:nvPicPr>
          <p:cNvPr id="9" name="Picture 8"/>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234987" y="219648"/>
            <a:ext cx="1691439" cy="759922"/>
          </a:xfrm>
          <a:prstGeom prst="rect">
            <a:avLst/>
          </a:prstGeom>
        </p:spPr>
      </p:pic>
      <p:pic>
        <p:nvPicPr>
          <p:cNvPr id="11" name="Picture 10"/>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224590" y="1015675"/>
            <a:ext cx="8678778" cy="314021"/>
          </a:xfrm>
          <a:prstGeom prst="rect">
            <a:avLst/>
          </a:prstGeom>
        </p:spPr>
      </p:pic>
    </p:spTree>
    <p:extLst>
      <p:ext uri="{BB962C8B-B14F-4D97-AF65-F5344CB8AC3E}">
        <p14:creationId xmlns:p14="http://schemas.microsoft.com/office/powerpoint/2010/main" val="176233165"/>
      </p:ext>
    </p:extLst>
  </p:cSld>
  <p:clrMap bg1="lt1" tx1="dk1" bg2="lt2" tx2="dk2" accent1="accent1" accent2="accent2" accent3="accent3" accent4="accent4" accent5="accent5" accent6="accent6" hlink="hlink" folHlink="folHlink"/>
  <p:sldLayoutIdLst>
    <p:sldLayoutId id="2147483658" r:id="rId1"/>
    <p:sldLayoutId id="2147483650" r:id="rId2"/>
    <p:sldLayoutId id="2147483652" r:id="rId3"/>
    <p:sldLayoutId id="2147483653" r:id="rId4"/>
    <p:sldLayoutId id="2147483660" r:id="rId5"/>
    <p:sldLayoutId id="2147483654" r:id="rId6"/>
    <p:sldLayoutId id="2147483655" r:id="rId7"/>
    <p:sldLayoutId id="2147483659" r:id="rId8"/>
    <p:sldLayoutId id="2147483656" r:id="rId9"/>
    <p:sldLayoutId id="2147483657" r:id="rId10"/>
    <p:sldLayoutId id="2147483663" r:id="rId11"/>
    <p:sldLayoutId id="2147483661" r:id="rId12"/>
    <p:sldLayoutId id="2147483662" r:id="rId13"/>
  </p:sldLayoutIdLst>
  <p:hf hdr="0" ftr="0" dt="0"/>
  <p:txStyles>
    <p:titleStyle>
      <a:lvl1pPr algn="l" defTabSz="914400" rtl="0" eaLnBrk="1" latinLnBrk="0" hangingPunct="1">
        <a:lnSpc>
          <a:spcPct val="90000"/>
        </a:lnSpc>
        <a:spcBef>
          <a:spcPct val="0"/>
        </a:spcBef>
        <a:buNone/>
        <a:defRPr sz="2400" b="1" kern="1200">
          <a:solidFill>
            <a:srgbClr val="004361"/>
          </a:solidFill>
          <a:latin typeface="+mn-lt"/>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4360"/>
          </a:solidFill>
          <a:latin typeface="+mn-lt"/>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rgbClr val="004361"/>
          </a:solidFill>
          <a:latin typeface="+mn-lt"/>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rgbClr val="003F5E"/>
          </a:solidFill>
          <a:latin typeface="+mn-lt"/>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004360"/>
          </a:solidFill>
          <a:latin typeface="+mn-lt"/>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004360"/>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hyperlink" Target="https://www.terena.org/activities/ism/wise-ws/" TargetMode="External"/><Relationship Id="rId4" Type="http://schemas.openxmlformats.org/officeDocument/2006/relationships/image" Target="../media/image9.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smtClean="0"/>
              <a:t>Alessandra </a:t>
            </a:r>
            <a:r>
              <a:rPr lang="en-GB" dirty="0" err="1" smtClean="0"/>
              <a:t>Scicchitano</a:t>
            </a:r>
            <a:endParaRPr lang="en-GB" dirty="0"/>
          </a:p>
        </p:txBody>
      </p:sp>
      <p:sp>
        <p:nvSpPr>
          <p:cNvPr id="3" name="Text Placeholder 2"/>
          <p:cNvSpPr>
            <a:spLocks noGrp="1"/>
          </p:cNvSpPr>
          <p:nvPr>
            <p:ph type="body" sz="quarter" idx="12"/>
          </p:nvPr>
        </p:nvSpPr>
        <p:spPr/>
        <p:txBody>
          <a:bodyPr/>
          <a:lstStyle/>
          <a:p>
            <a:r>
              <a:rPr lang="en-GB" dirty="0"/>
              <a:t>TF-CSIRT meeting </a:t>
            </a:r>
            <a:r>
              <a:rPr lang="en-GB" dirty="0" smtClean="0"/>
              <a:t>– Tallinn, Estonia</a:t>
            </a:r>
            <a:endParaRPr lang="en-GB" dirty="0"/>
          </a:p>
        </p:txBody>
      </p:sp>
      <p:sp>
        <p:nvSpPr>
          <p:cNvPr id="4" name="Text Placeholder 3"/>
          <p:cNvSpPr>
            <a:spLocks noGrp="1"/>
          </p:cNvSpPr>
          <p:nvPr>
            <p:ph type="body" sz="quarter" idx="17"/>
          </p:nvPr>
        </p:nvSpPr>
        <p:spPr/>
        <p:txBody>
          <a:bodyPr/>
          <a:lstStyle/>
          <a:p>
            <a:endParaRPr lang="en-GB"/>
          </a:p>
        </p:txBody>
      </p:sp>
      <p:sp>
        <p:nvSpPr>
          <p:cNvPr id="5" name="Text Placeholder 4"/>
          <p:cNvSpPr>
            <a:spLocks noGrp="1"/>
          </p:cNvSpPr>
          <p:nvPr>
            <p:ph type="body" sz="quarter" idx="14"/>
          </p:nvPr>
        </p:nvSpPr>
        <p:spPr/>
        <p:txBody>
          <a:bodyPr/>
          <a:lstStyle/>
          <a:p>
            <a:r>
              <a:rPr lang="en-GB" dirty="0" smtClean="0"/>
              <a:t>SIG-ISM Update</a:t>
            </a:r>
            <a:endParaRPr lang="en-GB" dirty="0"/>
          </a:p>
        </p:txBody>
      </p:sp>
      <p:sp>
        <p:nvSpPr>
          <p:cNvPr id="6" name="Text Placeholder 5"/>
          <p:cNvSpPr>
            <a:spLocks noGrp="1"/>
          </p:cNvSpPr>
          <p:nvPr>
            <p:ph type="body" sz="quarter" idx="18"/>
          </p:nvPr>
        </p:nvSpPr>
        <p:spPr/>
        <p:txBody>
          <a:bodyPr/>
          <a:lstStyle/>
          <a:p>
            <a:r>
              <a:rPr lang="en-GB" dirty="0" smtClean="0"/>
              <a:t>24</a:t>
            </a:r>
            <a:r>
              <a:rPr lang="en-GB" baseline="30000" dirty="0" smtClean="0"/>
              <a:t>th</a:t>
            </a:r>
            <a:r>
              <a:rPr lang="en-GB" dirty="0" smtClean="0"/>
              <a:t> September 2015</a:t>
            </a:r>
            <a:endParaRPr lang="en-GB" dirty="0"/>
          </a:p>
        </p:txBody>
      </p:sp>
      <p:sp>
        <p:nvSpPr>
          <p:cNvPr id="7" name="Text Placeholder 6"/>
          <p:cNvSpPr>
            <a:spLocks noGrp="1"/>
          </p:cNvSpPr>
          <p:nvPr>
            <p:ph type="body" sz="quarter" idx="19"/>
          </p:nvPr>
        </p:nvSpPr>
        <p:spPr/>
        <p:txBody>
          <a:bodyPr>
            <a:normAutofit lnSpcReduction="10000"/>
          </a:bodyPr>
          <a:lstStyle/>
          <a:p>
            <a:r>
              <a:rPr lang="en-GB" dirty="0" smtClean="0"/>
              <a:t>SIG-ISM Secretary</a:t>
            </a:r>
            <a:endParaRPr lang="en-GB" dirty="0"/>
          </a:p>
        </p:txBody>
      </p:sp>
      <p:sp>
        <p:nvSpPr>
          <p:cNvPr id="8" name="Text Placeholder 7"/>
          <p:cNvSpPr>
            <a:spLocks noGrp="1"/>
          </p:cNvSpPr>
          <p:nvPr>
            <p:ph type="body" sz="quarter" idx="20"/>
          </p:nvPr>
        </p:nvSpPr>
        <p:spPr/>
        <p:txBody>
          <a:bodyPr>
            <a:normAutofit lnSpcReduction="10000"/>
          </a:bodyPr>
          <a:lstStyle/>
          <a:p>
            <a:r>
              <a:rPr lang="en-GB" dirty="0" smtClean="0"/>
              <a:t>PDO, GEANT</a:t>
            </a:r>
            <a:endParaRPr lang="en-GB" dirty="0"/>
          </a:p>
        </p:txBody>
      </p:sp>
      <p:sp>
        <p:nvSpPr>
          <p:cNvPr id="9" name="Text Placeholder 8"/>
          <p:cNvSpPr>
            <a:spLocks noGrp="1"/>
          </p:cNvSpPr>
          <p:nvPr>
            <p:ph type="body" sz="quarter" idx="21"/>
          </p:nvPr>
        </p:nvSpPr>
        <p:spPr/>
        <p:txBody>
          <a:bodyPr>
            <a:normAutofit lnSpcReduction="10000"/>
          </a:bodyPr>
          <a:lstStyle/>
          <a:p>
            <a:endParaRPr lang="en-GB"/>
          </a:p>
        </p:txBody>
      </p:sp>
    </p:spTree>
    <p:extLst>
      <p:ext uri="{BB962C8B-B14F-4D97-AF65-F5344CB8AC3E}">
        <p14:creationId xmlns:p14="http://schemas.microsoft.com/office/powerpoint/2010/main" val="3440526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dirty="0" smtClean="0"/>
              <a:t>Establish </a:t>
            </a:r>
            <a:r>
              <a:rPr lang="en-US" sz="2400" dirty="0"/>
              <a:t>a community of security management professionals</a:t>
            </a:r>
          </a:p>
          <a:p>
            <a:r>
              <a:rPr lang="en-US" sz="2400" dirty="0"/>
              <a:t>Develop, maintain and promote trust framework between NRENs based on international standards</a:t>
            </a:r>
          </a:p>
          <a:p>
            <a:r>
              <a:rPr lang="en-US" sz="2400" dirty="0"/>
              <a:t>Promote the use of international security standards and share best practices for security management within NRENs</a:t>
            </a:r>
          </a:p>
          <a:p>
            <a:r>
              <a:rPr lang="en-US" sz="2400" dirty="0"/>
              <a:t>Discuss and promote issues of information security management of particular interest to </a:t>
            </a:r>
            <a:r>
              <a:rPr lang="en-US" sz="2400" dirty="0" smtClean="0"/>
              <a:t>NRENs</a:t>
            </a:r>
          </a:p>
          <a:p>
            <a:endParaRPr lang="en-US" sz="2400" dirty="0"/>
          </a:p>
          <a:p>
            <a:pPr marL="0" indent="0">
              <a:buNone/>
            </a:pPr>
            <a:r>
              <a:rPr lang="en-US" sz="2400" dirty="0" smtClean="0"/>
              <a:t>[https</a:t>
            </a:r>
            <a:r>
              <a:rPr lang="en-US" sz="2400" dirty="0"/>
              <a:t>://</a:t>
            </a:r>
            <a:r>
              <a:rPr lang="en-US" sz="2400" dirty="0" err="1" smtClean="0"/>
              <a:t>www.terena.org</a:t>
            </a:r>
            <a:r>
              <a:rPr lang="en-US" sz="2400" dirty="0" smtClean="0"/>
              <a:t>/activities/ism/SIG-ISM%20Charter.pdf]</a:t>
            </a:r>
            <a:endParaRPr lang="en-US" sz="2400" dirty="0"/>
          </a:p>
          <a:p>
            <a:endParaRPr lang="en-GB" dirty="0"/>
          </a:p>
        </p:txBody>
      </p:sp>
      <p:sp>
        <p:nvSpPr>
          <p:cNvPr id="3" name="Slide Number Placeholder 2"/>
          <p:cNvSpPr>
            <a:spLocks noGrp="1"/>
          </p:cNvSpPr>
          <p:nvPr>
            <p:ph type="sldNum" sz="quarter" idx="12"/>
          </p:nvPr>
        </p:nvSpPr>
        <p:spPr/>
        <p:txBody>
          <a:bodyPr/>
          <a:lstStyle/>
          <a:p>
            <a:fld id="{6F576E6A-F32A-4612-884C-86870357C6B4}" type="slidenum">
              <a:rPr lang="en-GB" smtClean="0"/>
              <a:pPr/>
              <a:t>2</a:t>
            </a:fld>
            <a:endParaRPr lang="en-GB"/>
          </a:p>
        </p:txBody>
      </p:sp>
      <p:sp>
        <p:nvSpPr>
          <p:cNvPr id="4" name="Title 3"/>
          <p:cNvSpPr>
            <a:spLocks noGrp="1"/>
          </p:cNvSpPr>
          <p:nvPr>
            <p:ph type="title"/>
          </p:nvPr>
        </p:nvSpPr>
        <p:spPr/>
        <p:txBody>
          <a:bodyPr/>
          <a:lstStyle/>
          <a:p>
            <a:r>
              <a:rPr lang="en-GB" dirty="0" smtClean="0"/>
              <a:t>The Objectives</a:t>
            </a:r>
            <a:endParaRPr lang="en-GB" dirty="0"/>
          </a:p>
        </p:txBody>
      </p:sp>
    </p:spTree>
    <p:extLst>
      <p:ext uri="{BB962C8B-B14F-4D97-AF65-F5344CB8AC3E}">
        <p14:creationId xmlns:p14="http://schemas.microsoft.com/office/powerpoint/2010/main" val="1539507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endParaRPr lang="en-US" sz="2200" dirty="0"/>
          </a:p>
          <a:p>
            <a:r>
              <a:rPr lang="en-US" sz="2200" dirty="0" smtClean="0"/>
              <a:t>Alf </a:t>
            </a:r>
            <a:r>
              <a:rPr lang="en-US" sz="2200" dirty="0" err="1"/>
              <a:t>Moens</a:t>
            </a:r>
            <a:r>
              <a:rPr lang="en-US" sz="2200" dirty="0"/>
              <a:t> (SURF) </a:t>
            </a:r>
            <a:r>
              <a:rPr lang="en-US" sz="2200" dirty="0" smtClean="0"/>
              <a:t> - Chair</a:t>
            </a:r>
          </a:p>
          <a:p>
            <a:r>
              <a:rPr lang="en-US" sz="2200" dirty="0"/>
              <a:t>James Davis (JISC)</a:t>
            </a:r>
          </a:p>
          <a:p>
            <a:r>
              <a:rPr lang="en-US" sz="2200" dirty="0" smtClean="0"/>
              <a:t>Rolf </a:t>
            </a:r>
            <a:r>
              <a:rPr lang="en-US" sz="2200" dirty="0" err="1"/>
              <a:t>Sture</a:t>
            </a:r>
            <a:r>
              <a:rPr lang="en-US" sz="2200" dirty="0"/>
              <a:t> </a:t>
            </a:r>
            <a:r>
              <a:rPr lang="en-US" sz="2200" dirty="0" err="1"/>
              <a:t>Normann</a:t>
            </a:r>
            <a:r>
              <a:rPr lang="en-US" sz="2200" dirty="0"/>
              <a:t> (UNINETT) </a:t>
            </a:r>
          </a:p>
          <a:p>
            <a:r>
              <a:rPr lang="en-US" sz="2200" dirty="0" smtClean="0"/>
              <a:t>Wayne </a:t>
            </a:r>
            <a:r>
              <a:rPr lang="en-US" sz="2200" dirty="0" err="1"/>
              <a:t>Routly</a:t>
            </a:r>
            <a:r>
              <a:rPr lang="en-US" sz="2200" dirty="0"/>
              <a:t> (GÉANT</a:t>
            </a:r>
            <a:r>
              <a:rPr lang="en-US" sz="2200" dirty="0" smtClean="0"/>
              <a:t>)</a:t>
            </a:r>
          </a:p>
          <a:p>
            <a:endParaRPr lang="en-US" sz="2200" dirty="0"/>
          </a:p>
          <a:p>
            <a:pPr marL="0" indent="0" algn="ctr">
              <a:buNone/>
            </a:pPr>
            <a:r>
              <a:rPr lang="en-US" sz="2200" dirty="0" smtClean="0"/>
              <a:t>I’m sure you know </a:t>
            </a:r>
            <a:r>
              <a:rPr lang="en-US" sz="2200" dirty="0"/>
              <a:t>all of them </a:t>
            </a:r>
            <a:r>
              <a:rPr lang="en-US" sz="2200" dirty="0">
                <a:sym typeface="Wingdings"/>
              </a:rPr>
              <a:t></a:t>
            </a:r>
          </a:p>
          <a:p>
            <a:endParaRPr lang="en-US" sz="2200" dirty="0"/>
          </a:p>
        </p:txBody>
      </p:sp>
      <p:sp>
        <p:nvSpPr>
          <p:cNvPr id="3" name="Slide Number Placeholder 2"/>
          <p:cNvSpPr>
            <a:spLocks noGrp="1"/>
          </p:cNvSpPr>
          <p:nvPr>
            <p:ph type="sldNum" sz="quarter" idx="12"/>
          </p:nvPr>
        </p:nvSpPr>
        <p:spPr/>
        <p:txBody>
          <a:bodyPr/>
          <a:lstStyle/>
          <a:p>
            <a:fld id="{6F576E6A-F32A-4612-884C-86870357C6B4}" type="slidenum">
              <a:rPr lang="en-GB" smtClean="0"/>
              <a:pPr/>
              <a:t>3</a:t>
            </a:fld>
            <a:endParaRPr lang="en-GB"/>
          </a:p>
        </p:txBody>
      </p:sp>
      <p:sp>
        <p:nvSpPr>
          <p:cNvPr id="4" name="Title 3"/>
          <p:cNvSpPr>
            <a:spLocks noGrp="1"/>
          </p:cNvSpPr>
          <p:nvPr>
            <p:ph type="title"/>
          </p:nvPr>
        </p:nvSpPr>
        <p:spPr/>
        <p:txBody>
          <a:bodyPr/>
          <a:lstStyle/>
          <a:p>
            <a:r>
              <a:rPr lang="en-US" dirty="0" smtClean="0"/>
              <a:t>The Steering Committee</a:t>
            </a:r>
            <a:endParaRPr lang="en-US" dirty="0"/>
          </a:p>
        </p:txBody>
      </p:sp>
    </p:spTree>
    <p:extLst>
      <p:ext uri="{BB962C8B-B14F-4D97-AF65-F5344CB8AC3E}">
        <p14:creationId xmlns:p14="http://schemas.microsoft.com/office/powerpoint/2010/main" val="2121118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2200" dirty="0" smtClean="0"/>
              <a:t>The SIG is working at the moment on:</a:t>
            </a:r>
          </a:p>
          <a:p>
            <a:pPr marL="0" indent="0">
              <a:buNone/>
            </a:pPr>
            <a:endParaRPr lang="en-US" dirty="0" smtClean="0"/>
          </a:p>
          <a:p>
            <a:pPr lvl="1"/>
            <a:r>
              <a:rPr lang="en-US" sz="2000" dirty="0" smtClean="0"/>
              <a:t>A White Paper on Information Security Management</a:t>
            </a:r>
          </a:p>
          <a:p>
            <a:pPr lvl="1"/>
            <a:r>
              <a:rPr lang="en-US" sz="2000" dirty="0" smtClean="0"/>
              <a:t>A Best practice on Risk assessment</a:t>
            </a:r>
          </a:p>
          <a:p>
            <a:pPr lvl="1"/>
            <a:endParaRPr lang="en-US" sz="2000" dirty="0"/>
          </a:p>
          <a:p>
            <a:pPr marL="0" indent="0">
              <a:buNone/>
            </a:pPr>
            <a:endParaRPr lang="en-US" sz="2200" dirty="0" smtClean="0"/>
          </a:p>
          <a:p>
            <a:pPr marL="0" indent="0">
              <a:buNone/>
            </a:pPr>
            <a:r>
              <a:rPr lang="en-US" sz="2200" dirty="0" smtClean="0"/>
              <a:t>Both documents are based on the feedback collected during the last meeting in London.</a:t>
            </a:r>
          </a:p>
          <a:p>
            <a:pPr marL="0" indent="0">
              <a:buNone/>
            </a:pPr>
            <a:r>
              <a:rPr lang="en-US" sz="2200" dirty="0" smtClean="0"/>
              <a:t>           [</a:t>
            </a:r>
            <a:r>
              <a:rPr lang="en-US" sz="2200" dirty="0"/>
              <a:t>https://</a:t>
            </a:r>
            <a:r>
              <a:rPr lang="en-US" sz="2200" dirty="0" err="1"/>
              <a:t>www.terena.org</a:t>
            </a:r>
            <a:r>
              <a:rPr lang="en-US" sz="2200" dirty="0"/>
              <a:t>/activities/ism/ws2</a:t>
            </a:r>
            <a:r>
              <a:rPr lang="en-US" sz="2200" dirty="0" smtClean="0"/>
              <a:t>/]</a:t>
            </a:r>
            <a:endParaRPr lang="en-US" sz="2200" dirty="0"/>
          </a:p>
        </p:txBody>
      </p:sp>
      <p:sp>
        <p:nvSpPr>
          <p:cNvPr id="3" name="Slide Number Placeholder 2"/>
          <p:cNvSpPr>
            <a:spLocks noGrp="1"/>
          </p:cNvSpPr>
          <p:nvPr>
            <p:ph type="sldNum" sz="quarter" idx="12"/>
          </p:nvPr>
        </p:nvSpPr>
        <p:spPr/>
        <p:txBody>
          <a:bodyPr/>
          <a:lstStyle/>
          <a:p>
            <a:fld id="{6F576E6A-F32A-4612-884C-86870357C6B4}" type="slidenum">
              <a:rPr lang="en-GB" smtClean="0"/>
              <a:pPr/>
              <a:t>4</a:t>
            </a:fld>
            <a:endParaRPr lang="en-GB"/>
          </a:p>
        </p:txBody>
      </p:sp>
      <p:sp>
        <p:nvSpPr>
          <p:cNvPr id="4" name="Title 3"/>
          <p:cNvSpPr>
            <a:spLocks noGrp="1"/>
          </p:cNvSpPr>
          <p:nvPr>
            <p:ph type="title"/>
          </p:nvPr>
        </p:nvSpPr>
        <p:spPr/>
        <p:txBody>
          <a:bodyPr/>
          <a:lstStyle/>
          <a:p>
            <a:r>
              <a:rPr lang="en-US" dirty="0" smtClean="0"/>
              <a:t>Current focus</a:t>
            </a:r>
            <a:endParaRPr lang="en-US" dirty="0"/>
          </a:p>
        </p:txBody>
      </p:sp>
    </p:spTree>
    <p:extLst>
      <p:ext uri="{BB962C8B-B14F-4D97-AF65-F5344CB8AC3E}">
        <p14:creationId xmlns:p14="http://schemas.microsoft.com/office/powerpoint/2010/main" val="1302723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2200" dirty="0" smtClean="0"/>
              <a:t>The focus of the white paper is mainly on:</a:t>
            </a:r>
          </a:p>
          <a:p>
            <a:endParaRPr lang="en-US" sz="2200" dirty="0"/>
          </a:p>
          <a:p>
            <a:r>
              <a:rPr lang="en-US" sz="2200" dirty="0" smtClean="0"/>
              <a:t>How to implement security management for an NREN</a:t>
            </a:r>
          </a:p>
          <a:p>
            <a:r>
              <a:rPr lang="en-US" sz="2200" dirty="0" smtClean="0"/>
              <a:t>References to existing/running implementations</a:t>
            </a:r>
          </a:p>
          <a:p>
            <a:pPr marL="0" indent="0">
              <a:buNone/>
            </a:pPr>
            <a:endParaRPr lang="en-US" dirty="0" smtClean="0"/>
          </a:p>
          <a:p>
            <a:pPr marL="0" indent="0">
              <a:buNone/>
            </a:pPr>
            <a:r>
              <a:rPr lang="en-US" sz="2200" dirty="0" smtClean="0"/>
              <a:t>Target Audience: </a:t>
            </a:r>
            <a:r>
              <a:rPr lang="en-GB" sz="2200" dirty="0"/>
              <a:t>S</a:t>
            </a:r>
            <a:r>
              <a:rPr lang="en-GB" sz="2200" dirty="0" smtClean="0"/>
              <a:t>ecurity </a:t>
            </a:r>
            <a:r>
              <a:rPr lang="en-GB" sz="2200" dirty="0"/>
              <a:t>professionals and senior information management</a:t>
            </a:r>
            <a:r>
              <a:rPr lang="en-US" sz="2200" dirty="0"/>
              <a:t> </a:t>
            </a:r>
            <a:endParaRPr lang="en-US" sz="2200" dirty="0" smtClean="0"/>
          </a:p>
          <a:p>
            <a:pPr marL="0" indent="0">
              <a:buNone/>
            </a:pPr>
            <a:r>
              <a:rPr lang="en-GB" sz="2200" dirty="0" smtClean="0"/>
              <a:t>It can </a:t>
            </a:r>
            <a:r>
              <a:rPr lang="en-GB" sz="2200" dirty="0"/>
              <a:t>be used as a starting point for setting up security management in an </a:t>
            </a:r>
            <a:r>
              <a:rPr lang="en-GB" sz="2200" dirty="0" smtClean="0"/>
              <a:t>organisation.</a:t>
            </a:r>
            <a:endParaRPr lang="en-US" sz="2200" dirty="0"/>
          </a:p>
        </p:txBody>
      </p:sp>
      <p:sp>
        <p:nvSpPr>
          <p:cNvPr id="3" name="Slide Number Placeholder 2"/>
          <p:cNvSpPr>
            <a:spLocks noGrp="1"/>
          </p:cNvSpPr>
          <p:nvPr>
            <p:ph type="sldNum" sz="quarter" idx="12"/>
          </p:nvPr>
        </p:nvSpPr>
        <p:spPr/>
        <p:txBody>
          <a:bodyPr/>
          <a:lstStyle/>
          <a:p>
            <a:fld id="{6F576E6A-F32A-4612-884C-86870357C6B4}" type="slidenum">
              <a:rPr lang="en-GB" smtClean="0"/>
              <a:pPr/>
              <a:t>5</a:t>
            </a:fld>
            <a:endParaRPr lang="en-GB"/>
          </a:p>
        </p:txBody>
      </p:sp>
      <p:sp>
        <p:nvSpPr>
          <p:cNvPr id="4" name="Title 3"/>
          <p:cNvSpPr>
            <a:spLocks noGrp="1"/>
          </p:cNvSpPr>
          <p:nvPr>
            <p:ph type="title"/>
          </p:nvPr>
        </p:nvSpPr>
        <p:spPr/>
        <p:txBody>
          <a:bodyPr/>
          <a:lstStyle/>
          <a:p>
            <a:r>
              <a:rPr lang="en-US" dirty="0" smtClean="0"/>
              <a:t>Information Security Management</a:t>
            </a:r>
            <a:endParaRPr lang="en-US" dirty="0"/>
          </a:p>
        </p:txBody>
      </p:sp>
    </p:spTree>
    <p:extLst>
      <p:ext uri="{BB962C8B-B14F-4D97-AF65-F5344CB8AC3E}">
        <p14:creationId xmlns:p14="http://schemas.microsoft.com/office/powerpoint/2010/main" val="980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2200" dirty="0"/>
              <a:t>The focus of the </a:t>
            </a:r>
            <a:r>
              <a:rPr lang="en-US" sz="2200" dirty="0" smtClean="0"/>
              <a:t>best practice is </a:t>
            </a:r>
            <a:r>
              <a:rPr lang="en-US" sz="2200" dirty="0"/>
              <a:t>mainly </a:t>
            </a:r>
            <a:r>
              <a:rPr lang="en-US" sz="2200" dirty="0" smtClean="0"/>
              <a:t>on:</a:t>
            </a:r>
            <a:endParaRPr lang="en-US" sz="2200" dirty="0"/>
          </a:p>
          <a:p>
            <a:r>
              <a:rPr lang="en-US" sz="2200" dirty="0" smtClean="0"/>
              <a:t>Main </a:t>
            </a:r>
            <a:r>
              <a:rPr lang="en-US" sz="2200" dirty="0"/>
              <a:t>risks for </a:t>
            </a:r>
            <a:r>
              <a:rPr lang="en-US" sz="2200" dirty="0" smtClean="0"/>
              <a:t>an </a:t>
            </a:r>
            <a:r>
              <a:rPr lang="en-US" sz="2200" dirty="0"/>
              <a:t>NREN</a:t>
            </a:r>
          </a:p>
          <a:p>
            <a:r>
              <a:rPr lang="en-US" sz="2200" dirty="0"/>
              <a:t>Practical Guide for conducting risk </a:t>
            </a:r>
            <a:r>
              <a:rPr lang="en-US" sz="2200" dirty="0" smtClean="0"/>
              <a:t>assessment</a:t>
            </a:r>
            <a:endParaRPr lang="en-US" sz="2200" dirty="0"/>
          </a:p>
          <a:p>
            <a:r>
              <a:rPr lang="en-US" sz="2200" dirty="0"/>
              <a:t>Reference to common used risk assessment </a:t>
            </a:r>
            <a:r>
              <a:rPr lang="en-US" sz="2200" dirty="0" smtClean="0"/>
              <a:t>methods</a:t>
            </a:r>
            <a:endParaRPr lang="en-US" sz="2200" dirty="0"/>
          </a:p>
          <a:p>
            <a:endParaRPr lang="en-US" dirty="0"/>
          </a:p>
        </p:txBody>
      </p:sp>
      <p:sp>
        <p:nvSpPr>
          <p:cNvPr id="3" name="Slide Number Placeholder 2"/>
          <p:cNvSpPr>
            <a:spLocks noGrp="1"/>
          </p:cNvSpPr>
          <p:nvPr>
            <p:ph type="sldNum" sz="quarter" idx="12"/>
          </p:nvPr>
        </p:nvSpPr>
        <p:spPr/>
        <p:txBody>
          <a:bodyPr/>
          <a:lstStyle/>
          <a:p>
            <a:fld id="{6F576E6A-F32A-4612-884C-86870357C6B4}" type="slidenum">
              <a:rPr lang="en-GB" smtClean="0"/>
              <a:pPr/>
              <a:t>6</a:t>
            </a:fld>
            <a:endParaRPr lang="en-GB"/>
          </a:p>
        </p:txBody>
      </p:sp>
      <p:sp>
        <p:nvSpPr>
          <p:cNvPr id="4" name="Title 3"/>
          <p:cNvSpPr>
            <a:spLocks noGrp="1"/>
          </p:cNvSpPr>
          <p:nvPr>
            <p:ph type="title"/>
          </p:nvPr>
        </p:nvSpPr>
        <p:spPr/>
        <p:txBody>
          <a:bodyPr/>
          <a:lstStyle/>
          <a:p>
            <a:r>
              <a:rPr lang="en-US" dirty="0" smtClean="0"/>
              <a:t>Risk Management</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9280" y="3433941"/>
            <a:ext cx="2265680" cy="2643293"/>
          </a:xfrm>
          <a:prstGeom prst="rect">
            <a:avLst/>
          </a:prstGeom>
        </p:spPr>
      </p:pic>
    </p:spTree>
    <p:extLst>
      <p:ext uri="{BB962C8B-B14F-4D97-AF65-F5344CB8AC3E}">
        <p14:creationId xmlns:p14="http://schemas.microsoft.com/office/powerpoint/2010/main" val="737411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r>
              <a:rPr lang="en-US" sz="2200" dirty="0" smtClean="0"/>
              <a:t>“Wise </a:t>
            </a:r>
            <a:r>
              <a:rPr lang="en-US" sz="2200" dirty="0"/>
              <a:t>Information Security for collaborating </a:t>
            </a:r>
            <a:r>
              <a:rPr lang="en-US" sz="2200" dirty="0" smtClean="0"/>
              <a:t>E-infrastructures”</a:t>
            </a:r>
            <a:endParaRPr lang="en-US" sz="2200" dirty="0"/>
          </a:p>
          <a:p>
            <a:r>
              <a:rPr lang="en-US" sz="2200" dirty="0" smtClean="0"/>
              <a:t>Joint effort of SIG-ISM and SCI</a:t>
            </a:r>
            <a:endParaRPr lang="en-US" sz="2200" dirty="0"/>
          </a:p>
          <a:p>
            <a:r>
              <a:rPr lang="en-US" sz="2200" dirty="0" smtClean="0"/>
              <a:t>Sponsored by </a:t>
            </a:r>
            <a:r>
              <a:rPr lang="en-US" sz="2200" dirty="0"/>
              <a:t>EGI, EUDAT, GEANT, HBP and </a:t>
            </a:r>
            <a:r>
              <a:rPr lang="en-US" sz="2200" dirty="0" smtClean="0"/>
              <a:t>PRACE</a:t>
            </a:r>
          </a:p>
          <a:p>
            <a:r>
              <a:rPr lang="en-US" sz="2200" dirty="0" smtClean="0">
                <a:hlinkClick r:id="rId3"/>
              </a:rPr>
              <a:t>https</a:t>
            </a:r>
            <a:r>
              <a:rPr lang="en-US" sz="2200" dirty="0">
                <a:hlinkClick r:id="rId3"/>
              </a:rPr>
              <a:t>://www.terena.org/activities/ism/wise-ws</a:t>
            </a:r>
            <a:r>
              <a:rPr lang="en-US" sz="2200" dirty="0" smtClean="0">
                <a:hlinkClick r:id="rId3"/>
              </a:rPr>
              <a:t>/</a:t>
            </a:r>
            <a:endParaRPr lang="en-US" sz="2200" dirty="0" smtClean="0"/>
          </a:p>
          <a:p>
            <a:endParaRPr lang="en-US" sz="2200" dirty="0"/>
          </a:p>
          <a:p>
            <a:endParaRPr lang="en-US" sz="2200" dirty="0" smtClean="0"/>
          </a:p>
          <a:p>
            <a:pPr marL="0" indent="0">
              <a:buNone/>
            </a:pPr>
            <a:r>
              <a:rPr lang="en-US" sz="2200" dirty="0" smtClean="0"/>
              <a:t>            </a:t>
            </a:r>
            <a:r>
              <a:rPr lang="en-US" sz="4800" b="1" dirty="0" smtClean="0">
                <a:solidFill>
                  <a:srgbClr val="FF0000"/>
                </a:solidFill>
                <a:latin typeface="Apple Chancery" charset="0"/>
                <a:ea typeface="Apple Chancery" charset="0"/>
                <a:cs typeface="Apple Chancery" charset="0"/>
              </a:rPr>
              <a:t>Be WISE!!!!</a:t>
            </a:r>
          </a:p>
        </p:txBody>
      </p:sp>
      <p:sp>
        <p:nvSpPr>
          <p:cNvPr id="3" name="Slide Number Placeholder 2"/>
          <p:cNvSpPr>
            <a:spLocks noGrp="1"/>
          </p:cNvSpPr>
          <p:nvPr>
            <p:ph type="sldNum" sz="quarter" idx="12"/>
          </p:nvPr>
        </p:nvSpPr>
        <p:spPr/>
        <p:txBody>
          <a:bodyPr/>
          <a:lstStyle/>
          <a:p>
            <a:fld id="{6F576E6A-F32A-4612-884C-86870357C6B4}" type="slidenum">
              <a:rPr lang="en-GB" smtClean="0"/>
              <a:pPr/>
              <a:t>7</a:t>
            </a:fld>
            <a:endParaRPr lang="en-GB"/>
          </a:p>
        </p:txBody>
      </p:sp>
      <p:sp>
        <p:nvSpPr>
          <p:cNvPr id="4" name="Title 3"/>
          <p:cNvSpPr>
            <a:spLocks noGrp="1"/>
          </p:cNvSpPr>
          <p:nvPr>
            <p:ph type="title"/>
          </p:nvPr>
        </p:nvSpPr>
        <p:spPr/>
        <p:txBody>
          <a:bodyPr/>
          <a:lstStyle/>
          <a:p>
            <a:r>
              <a:rPr lang="en-US" dirty="0" smtClean="0"/>
              <a:t>1</a:t>
            </a:r>
            <a:r>
              <a:rPr lang="en-US" baseline="30000" dirty="0" smtClean="0"/>
              <a:t>st</a:t>
            </a:r>
            <a:r>
              <a:rPr lang="en-US" dirty="0" smtClean="0"/>
              <a:t> WISE - </a:t>
            </a:r>
            <a:r>
              <a:rPr lang="en-US" dirty="0"/>
              <a:t>20th/22nd October 2015</a:t>
            </a:r>
            <a:br>
              <a:rPr lang="en-US" dirty="0"/>
            </a:br>
            <a:r>
              <a:rPr lang="en-US" dirty="0" smtClean="0"/>
              <a:t>Barcelona</a:t>
            </a:r>
            <a:endParaRPr lang="en-US"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1165" y="3728720"/>
            <a:ext cx="3100978" cy="2316163"/>
          </a:xfrm>
          <a:prstGeom prst="rect">
            <a:avLst/>
          </a:prstGeom>
        </p:spPr>
      </p:pic>
    </p:spTree>
    <p:extLst>
      <p:ext uri="{BB962C8B-B14F-4D97-AF65-F5344CB8AC3E}">
        <p14:creationId xmlns:p14="http://schemas.microsoft.com/office/powerpoint/2010/main" val="1065212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6F576E6A-F32A-4612-884C-86870357C6B4}" type="slidenum">
              <a:rPr lang="en-GB" smtClean="0"/>
              <a:pPr/>
              <a:t>8</a:t>
            </a:fld>
            <a:endParaRPr lang="en-GB" dirty="0"/>
          </a:p>
        </p:txBody>
      </p:sp>
      <p:sp>
        <p:nvSpPr>
          <p:cNvPr id="3" name="Text Placeholder 2"/>
          <p:cNvSpPr>
            <a:spLocks noGrp="1"/>
          </p:cNvSpPr>
          <p:nvPr>
            <p:ph type="body" sz="quarter" idx="11"/>
          </p:nvPr>
        </p:nvSpPr>
        <p:spPr/>
        <p:txBody>
          <a:bodyPr/>
          <a:lstStyle/>
          <a:p>
            <a:r>
              <a:rPr lang="en-GB" dirty="0" err="1"/>
              <a:t>a</a:t>
            </a:r>
            <a:r>
              <a:rPr lang="en-GB" dirty="0" err="1" smtClean="0"/>
              <a:t>lessandra.scicchitano@geant.org</a:t>
            </a:r>
            <a:endParaRPr lang="en-GB" dirty="0"/>
          </a:p>
        </p:txBody>
      </p:sp>
    </p:spTree>
    <p:extLst>
      <p:ext uri="{BB962C8B-B14F-4D97-AF65-F5344CB8AC3E}">
        <p14:creationId xmlns:p14="http://schemas.microsoft.com/office/powerpoint/2010/main" val="2846400923"/>
      </p:ext>
    </p:extLst>
  </p:cSld>
  <p:clrMapOvr>
    <a:masterClrMapping/>
  </p:clrMapOvr>
  <p:timing>
    <p:tnLst>
      <p:par>
        <p:cTn id="1" dur="indefinite" restart="never" nodeType="tmRoot"/>
      </p:par>
    </p:tnLst>
  </p:timing>
</p:sld>
</file>

<file path=ppt/theme/theme1.xml><?xml version="1.0" encoding="utf-8"?>
<a:theme xmlns:a="http://schemas.openxmlformats.org/drawingml/2006/main" name="GEANT Associatio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0D0992E-CCCF-45DB-AB26-A4F50B75E4D6}" vid="{C2252C9B-28CB-4431-8278-C26B15A769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5D342B61AA90142A8D5A114AFFAD389" ma:contentTypeVersion="1" ma:contentTypeDescription="Create a new document." ma:contentTypeScope="" ma:versionID="138dd77d572eb9aa87051d9216bdb443">
  <xsd:schema xmlns:xsd="http://www.w3.org/2001/XMLSchema" xmlns:xs="http://www.w3.org/2001/XMLSchema" xmlns:p="http://schemas.microsoft.com/office/2006/metadata/properties" xmlns:ns1="http://schemas.microsoft.com/sharepoint/v3" targetNamespace="http://schemas.microsoft.com/office/2006/metadata/properties" ma:root="true" ma:fieldsID="48c5b5cd9b8d25ff6dd15848836f427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AA3960-760A-4B61-8C8B-DBF90F37C8C8}">
  <ds:schemaRefs>
    <ds:schemaRef ds:uri="http://schemas.microsoft.com/office/2006/metadata/properties"/>
    <ds:schemaRef ds:uri="http://purl.org/dc/dcmityp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schemas.microsoft.com/sharepoint/v3"/>
    <ds:schemaRef ds:uri="http://www.w3.org/XML/1998/namespace"/>
  </ds:schemaRefs>
</ds:datastoreItem>
</file>

<file path=customXml/itemProps2.xml><?xml version="1.0" encoding="utf-8"?>
<ds:datastoreItem xmlns:ds="http://schemas.openxmlformats.org/officeDocument/2006/customXml" ds:itemID="{FF8F0BB2-8848-4E68-80B0-B0624BDBD5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2C07721-32FF-48B6-9D36-E09F4CC3A6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Final GEANT Association template 16 9 widescreen</Template>
  <TotalTime>1559</TotalTime>
  <Words>353</Words>
  <Application>Microsoft Macintosh PowerPoint</Application>
  <PresentationFormat>On-screen Show (4:3)</PresentationFormat>
  <Paragraphs>71</Paragraphs>
  <Slides>8</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Apple Chancery</vt:lpstr>
      <vt:lpstr>Calibri</vt:lpstr>
      <vt:lpstr>Calibri Light</vt:lpstr>
      <vt:lpstr>Verdana</vt:lpstr>
      <vt:lpstr>Wingdings</vt:lpstr>
      <vt:lpstr>Arial</vt:lpstr>
      <vt:lpstr>GEANT Association</vt:lpstr>
      <vt:lpstr>PowerPoint Presentation</vt:lpstr>
      <vt:lpstr>The Objectives</vt:lpstr>
      <vt:lpstr>The Steering Committee</vt:lpstr>
      <vt:lpstr>Current focus</vt:lpstr>
      <vt:lpstr>Information Security Management</vt:lpstr>
      <vt:lpstr>Risk Management</vt:lpstr>
      <vt:lpstr>1st WISE - 20th/22nd October 2015 Barcelona</vt:lpstr>
      <vt:lpstr>PowerPoint Presentation</vt:lpstr>
    </vt:vector>
  </TitlesOfParts>
  <Company>DANTE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Karl Meyer</dc:creator>
  <cp:lastModifiedBy>Alessandra Scicchitano</cp:lastModifiedBy>
  <cp:revision>50</cp:revision>
  <cp:lastPrinted>2015-05-01T10:30:08Z</cp:lastPrinted>
  <dcterms:created xsi:type="dcterms:W3CDTF">2015-04-29T14:13:57Z</dcterms:created>
  <dcterms:modified xsi:type="dcterms:W3CDTF">2015-09-24T09:20:23Z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0x01010015D342B61AA90142A8D5A114AFFAD389</vt:lpwstr>
  </property>
</Properties>
</file>