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2" r:id="rId8"/>
    <p:sldId id="264" r:id="rId9"/>
    <p:sldId id="265" r:id="rId10"/>
  </p:sldIdLst>
  <p:sldSz cx="9144000" cy="6858000" type="screen4x3"/>
  <p:notesSz cx="6858000" cy="9144000"/>
  <p:defaultTextStyle>
    <a:defPPr>
      <a:defRPr lang="pl-P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8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A3E7F0-6A51-E148-98B6-014EB6A4E950}" type="doc">
      <dgm:prSet loTypeId="urn:microsoft.com/office/officeart/2009/3/layout/StepUpProcess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B0931446-5DF6-564A-B82F-0FBA8652AD8D}">
      <dgm:prSet/>
      <dgm:spPr/>
      <dgm:t>
        <a:bodyPr/>
        <a:lstStyle/>
        <a:p>
          <a:pPr rtl="0"/>
          <a:r>
            <a:rPr lang="en-US" b="1" dirty="0" smtClean="0"/>
            <a:t>DEFINITION OF THE CONCEPT</a:t>
          </a:r>
          <a:endParaRPr lang="en-US" dirty="0"/>
        </a:p>
      </dgm:t>
    </dgm:pt>
    <dgm:pt modelId="{52C25C45-949C-5746-A5F4-5299EA4175EB}" type="parTrans" cxnId="{3DAD453B-626C-4144-B6EB-0704CC9C946A}">
      <dgm:prSet/>
      <dgm:spPr/>
      <dgm:t>
        <a:bodyPr/>
        <a:lstStyle/>
        <a:p>
          <a:endParaRPr lang="pl-PL"/>
        </a:p>
      </dgm:t>
    </dgm:pt>
    <dgm:pt modelId="{840C8216-5044-8346-A097-DEF0EAE693FA}" type="sibTrans" cxnId="{3DAD453B-626C-4144-B6EB-0704CC9C946A}">
      <dgm:prSet/>
      <dgm:spPr/>
      <dgm:t>
        <a:bodyPr/>
        <a:lstStyle/>
        <a:p>
          <a:endParaRPr lang="pl-PL"/>
        </a:p>
      </dgm:t>
    </dgm:pt>
    <dgm:pt modelId="{8DAA53EE-4D9F-9042-AD18-5B975F560CC2}">
      <dgm:prSet/>
      <dgm:spPr>
        <a:solidFill>
          <a:srgbClr val="FF0000"/>
        </a:solidFill>
      </dgm:spPr>
      <dgm:t>
        <a:bodyPr/>
        <a:lstStyle/>
        <a:p>
          <a:pPr rtl="0"/>
          <a:r>
            <a:rPr lang="en-US" b="1" dirty="0" smtClean="0"/>
            <a:t>GOOD PRACTICE GUIDE ON ALERTS WARNINGS AND ANNOUNCEMENTS</a:t>
          </a:r>
          <a:endParaRPr lang="en-US" dirty="0"/>
        </a:p>
      </dgm:t>
    </dgm:pt>
    <dgm:pt modelId="{677E7186-A4D8-F548-B5BD-800F6FC47A73}" type="parTrans" cxnId="{84F64C2A-D140-6F4D-BE06-ADAFB1C0D582}">
      <dgm:prSet/>
      <dgm:spPr/>
      <dgm:t>
        <a:bodyPr/>
        <a:lstStyle/>
        <a:p>
          <a:endParaRPr lang="pl-PL"/>
        </a:p>
      </dgm:t>
    </dgm:pt>
    <dgm:pt modelId="{FCE27B11-43F7-0F42-AF91-89D6DBA801F4}" type="sibTrans" cxnId="{84F64C2A-D140-6F4D-BE06-ADAFB1C0D582}">
      <dgm:prSet/>
      <dgm:spPr/>
      <dgm:t>
        <a:bodyPr/>
        <a:lstStyle/>
        <a:p>
          <a:endParaRPr lang="pl-PL"/>
        </a:p>
      </dgm:t>
    </dgm:pt>
    <dgm:pt modelId="{2E4A3FAD-7183-1C41-9494-7AABF21FAA3A}">
      <dgm:prSet/>
      <dgm:spPr/>
      <dgm:t>
        <a:bodyPr/>
        <a:lstStyle/>
        <a:p>
          <a:pPr rtl="0"/>
          <a:r>
            <a:rPr lang="en-US" dirty="0" smtClean="0"/>
            <a:t>STOCKTAKING</a:t>
          </a:r>
          <a:endParaRPr lang="en-US" dirty="0"/>
        </a:p>
      </dgm:t>
    </dgm:pt>
    <dgm:pt modelId="{64563804-2D13-9040-8A4D-0ED0F3FDFD0A}" type="parTrans" cxnId="{BAD2B969-ACC6-804F-8DCD-656E67094E6F}">
      <dgm:prSet/>
      <dgm:spPr/>
      <dgm:t>
        <a:bodyPr/>
        <a:lstStyle/>
        <a:p>
          <a:endParaRPr lang="pl-PL"/>
        </a:p>
      </dgm:t>
    </dgm:pt>
    <dgm:pt modelId="{F225E736-E83B-5B40-9151-515A1FD44462}" type="sibTrans" cxnId="{BAD2B969-ACC6-804F-8DCD-656E67094E6F}">
      <dgm:prSet/>
      <dgm:spPr/>
      <dgm:t>
        <a:bodyPr/>
        <a:lstStyle/>
        <a:p>
          <a:endParaRPr lang="pl-PL"/>
        </a:p>
      </dgm:t>
    </dgm:pt>
    <dgm:pt modelId="{FAAC1CAE-097A-D144-8916-4226A7F876DB}">
      <dgm:prSet/>
      <dgm:spPr/>
      <dgm:t>
        <a:bodyPr/>
        <a:lstStyle/>
        <a:p>
          <a:pPr rtl="0"/>
          <a:r>
            <a:rPr lang="en-US" dirty="0" smtClean="0"/>
            <a:t>RESULTS ANALYSING</a:t>
          </a:r>
          <a:endParaRPr lang="en-US" dirty="0"/>
        </a:p>
      </dgm:t>
    </dgm:pt>
    <dgm:pt modelId="{61E1D57B-C4A4-DB41-8807-230EE02C81D7}" type="parTrans" cxnId="{5317DC4F-7B94-AB4A-B3B6-C06E95F031D7}">
      <dgm:prSet/>
      <dgm:spPr/>
      <dgm:t>
        <a:bodyPr/>
        <a:lstStyle/>
        <a:p>
          <a:endParaRPr lang="pl-PL"/>
        </a:p>
      </dgm:t>
    </dgm:pt>
    <dgm:pt modelId="{8289EB86-3D64-474A-803A-7A9C8849A7A3}" type="sibTrans" cxnId="{5317DC4F-7B94-AB4A-B3B6-C06E95F031D7}">
      <dgm:prSet/>
      <dgm:spPr/>
      <dgm:t>
        <a:bodyPr/>
        <a:lstStyle/>
        <a:p>
          <a:endParaRPr lang="pl-PL"/>
        </a:p>
      </dgm:t>
    </dgm:pt>
    <dgm:pt modelId="{36C04ECF-579D-A049-BBF3-A300211BA7F7}">
      <dgm:prSet/>
      <dgm:spPr/>
      <dgm:t>
        <a:bodyPr/>
        <a:lstStyle/>
        <a:p>
          <a:pPr rtl="0"/>
          <a:r>
            <a:rPr lang="en-US" dirty="0" smtClean="0"/>
            <a:t>AWA</a:t>
          </a:r>
          <a:endParaRPr lang="en-US" dirty="0"/>
        </a:p>
      </dgm:t>
    </dgm:pt>
    <dgm:pt modelId="{57EA0BA0-9CD9-E048-878F-04E4E1CD5F2D}" type="parTrans" cxnId="{CC9AD5DE-000F-EA43-9249-E0CC6F9FA5AA}">
      <dgm:prSet/>
      <dgm:spPr/>
      <dgm:t>
        <a:bodyPr/>
        <a:lstStyle/>
        <a:p>
          <a:endParaRPr lang="pl-PL"/>
        </a:p>
      </dgm:t>
    </dgm:pt>
    <dgm:pt modelId="{4B814535-9019-5D4B-99D6-EFFA0325D184}" type="sibTrans" cxnId="{CC9AD5DE-000F-EA43-9249-E0CC6F9FA5AA}">
      <dgm:prSet/>
      <dgm:spPr/>
      <dgm:t>
        <a:bodyPr/>
        <a:lstStyle/>
        <a:p>
          <a:endParaRPr lang="pl-PL"/>
        </a:p>
      </dgm:t>
    </dgm:pt>
    <dgm:pt modelId="{B55E07E3-C158-354B-B7A3-AF20A19F97D8}">
      <dgm:prSet/>
      <dgm:spPr/>
      <dgm:t>
        <a:bodyPr/>
        <a:lstStyle/>
        <a:p>
          <a:pPr rtl="0"/>
          <a:r>
            <a:rPr lang="en-US" dirty="0" smtClean="0"/>
            <a:t>IR METHODOLOGIES</a:t>
          </a:r>
          <a:endParaRPr lang="en-US" dirty="0"/>
        </a:p>
      </dgm:t>
    </dgm:pt>
    <dgm:pt modelId="{72FCAD8E-C87D-874C-AB4A-AF7BB635828F}" type="parTrans" cxnId="{1AF4AA6B-0F53-7842-813C-AF6850FFB37F}">
      <dgm:prSet/>
      <dgm:spPr/>
      <dgm:t>
        <a:bodyPr/>
        <a:lstStyle/>
        <a:p>
          <a:endParaRPr lang="pl-PL"/>
        </a:p>
      </dgm:t>
    </dgm:pt>
    <dgm:pt modelId="{BA88CA9A-3B0B-C841-BCDF-6237671D7D2F}" type="sibTrans" cxnId="{1AF4AA6B-0F53-7842-813C-AF6850FFB37F}">
      <dgm:prSet/>
      <dgm:spPr/>
      <dgm:t>
        <a:bodyPr/>
        <a:lstStyle/>
        <a:p>
          <a:endParaRPr lang="pl-PL"/>
        </a:p>
      </dgm:t>
    </dgm:pt>
    <dgm:pt modelId="{15B1C179-408B-5548-982A-E61C668F6410}" type="pres">
      <dgm:prSet presAssocID="{8AA3E7F0-6A51-E148-98B6-014EB6A4E950}" presName="rootnode" presStyleCnt="0">
        <dgm:presLayoutVars>
          <dgm:chMax/>
          <dgm:chPref/>
          <dgm:dir/>
          <dgm:animLvl val="lvl"/>
        </dgm:presLayoutVars>
      </dgm:prSet>
      <dgm:spPr/>
    </dgm:pt>
    <dgm:pt modelId="{87949C7F-1680-2C4E-969D-9FA14DC68680}" type="pres">
      <dgm:prSet presAssocID="{B0931446-5DF6-564A-B82F-0FBA8652AD8D}" presName="composite" presStyleCnt="0"/>
      <dgm:spPr/>
    </dgm:pt>
    <dgm:pt modelId="{6F6DF05E-4D9F-8246-ACE0-4CCFA87DAA5C}" type="pres">
      <dgm:prSet presAssocID="{B0931446-5DF6-564A-B82F-0FBA8652AD8D}" presName="LShape" presStyleLbl="alignNode1" presStyleIdx="0" presStyleCnt="7"/>
      <dgm:spPr/>
    </dgm:pt>
    <dgm:pt modelId="{7804C008-6E5D-034F-B157-26680E51FEC5}" type="pres">
      <dgm:prSet presAssocID="{B0931446-5DF6-564A-B82F-0FBA8652AD8D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6C17C861-C406-CF47-9D5B-4F9117038B42}" type="pres">
      <dgm:prSet presAssocID="{B0931446-5DF6-564A-B82F-0FBA8652AD8D}" presName="Triangle" presStyleLbl="alignNode1" presStyleIdx="1" presStyleCnt="7"/>
      <dgm:spPr/>
    </dgm:pt>
    <dgm:pt modelId="{55DBD6EA-5D3C-D244-98FE-EA69C8B8EBF5}" type="pres">
      <dgm:prSet presAssocID="{840C8216-5044-8346-A097-DEF0EAE693FA}" presName="sibTrans" presStyleCnt="0"/>
      <dgm:spPr/>
    </dgm:pt>
    <dgm:pt modelId="{7833256D-85B7-9B47-8EEA-6D152B86D9A9}" type="pres">
      <dgm:prSet presAssocID="{840C8216-5044-8346-A097-DEF0EAE693FA}" presName="space" presStyleCnt="0"/>
      <dgm:spPr/>
    </dgm:pt>
    <dgm:pt modelId="{25A7304C-DBAA-104B-B374-B023236D77EE}" type="pres">
      <dgm:prSet presAssocID="{2E4A3FAD-7183-1C41-9494-7AABF21FAA3A}" presName="composite" presStyleCnt="0"/>
      <dgm:spPr/>
    </dgm:pt>
    <dgm:pt modelId="{34B12AD7-E964-7A48-8966-DB06994B59FA}" type="pres">
      <dgm:prSet presAssocID="{2E4A3FAD-7183-1C41-9494-7AABF21FAA3A}" presName="LShape" presStyleLbl="alignNode1" presStyleIdx="2" presStyleCnt="7"/>
      <dgm:spPr/>
    </dgm:pt>
    <dgm:pt modelId="{74D054C6-E9E6-C641-9686-9443C62BA240}" type="pres">
      <dgm:prSet presAssocID="{2E4A3FAD-7183-1C41-9494-7AABF21FAA3A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0A2096B1-B131-6643-BAA4-8E63FB4C6D3A}" type="pres">
      <dgm:prSet presAssocID="{2E4A3FAD-7183-1C41-9494-7AABF21FAA3A}" presName="Triangle" presStyleLbl="alignNode1" presStyleIdx="3" presStyleCnt="7"/>
      <dgm:spPr/>
    </dgm:pt>
    <dgm:pt modelId="{926DB6F1-1012-264A-9FF7-A14FD106C689}" type="pres">
      <dgm:prSet presAssocID="{F225E736-E83B-5B40-9151-515A1FD44462}" presName="sibTrans" presStyleCnt="0"/>
      <dgm:spPr/>
    </dgm:pt>
    <dgm:pt modelId="{A8C30BA3-177C-2B42-AE87-85B18607DD77}" type="pres">
      <dgm:prSet presAssocID="{F225E736-E83B-5B40-9151-515A1FD44462}" presName="space" presStyleCnt="0"/>
      <dgm:spPr/>
    </dgm:pt>
    <dgm:pt modelId="{EDCB84A4-A144-DC42-A89A-3BC24CBEC81E}" type="pres">
      <dgm:prSet presAssocID="{FAAC1CAE-097A-D144-8916-4226A7F876DB}" presName="composite" presStyleCnt="0"/>
      <dgm:spPr/>
    </dgm:pt>
    <dgm:pt modelId="{4E272A0C-03A1-E94C-8A51-E9A81C554D34}" type="pres">
      <dgm:prSet presAssocID="{FAAC1CAE-097A-D144-8916-4226A7F876DB}" presName="LShape" presStyleLbl="alignNode1" presStyleIdx="4" presStyleCnt="7"/>
      <dgm:spPr/>
    </dgm:pt>
    <dgm:pt modelId="{2193949E-0216-A24D-AB4C-D106449781DF}" type="pres">
      <dgm:prSet presAssocID="{FAAC1CAE-097A-D144-8916-4226A7F876DB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10977811-96B7-6449-939E-F06B74CFD3E3}" type="pres">
      <dgm:prSet presAssocID="{FAAC1CAE-097A-D144-8916-4226A7F876DB}" presName="Triangle" presStyleLbl="alignNode1" presStyleIdx="5" presStyleCnt="7"/>
      <dgm:spPr/>
    </dgm:pt>
    <dgm:pt modelId="{321D5F18-2962-FF4B-9744-0E940C0BDEE7}" type="pres">
      <dgm:prSet presAssocID="{8289EB86-3D64-474A-803A-7A9C8849A7A3}" presName="sibTrans" presStyleCnt="0"/>
      <dgm:spPr/>
    </dgm:pt>
    <dgm:pt modelId="{949A9839-E205-BC45-8779-6289671A313E}" type="pres">
      <dgm:prSet presAssocID="{8289EB86-3D64-474A-803A-7A9C8849A7A3}" presName="space" presStyleCnt="0"/>
      <dgm:spPr/>
    </dgm:pt>
    <dgm:pt modelId="{C2808D01-A36E-7748-8E86-E01C50B49E63}" type="pres">
      <dgm:prSet presAssocID="{8DAA53EE-4D9F-9042-AD18-5B975F560CC2}" presName="composite" presStyleCnt="0"/>
      <dgm:spPr/>
    </dgm:pt>
    <dgm:pt modelId="{BB2C5C6F-A3D3-CC4E-80E8-C397A6FC86D4}" type="pres">
      <dgm:prSet presAssocID="{8DAA53EE-4D9F-9042-AD18-5B975F560CC2}" presName="LShape" presStyleLbl="alignNode1" presStyleIdx="6" presStyleCnt="7"/>
      <dgm:spPr/>
    </dgm:pt>
    <dgm:pt modelId="{E3195695-F97B-2E41-B1A9-5D5AC34F34F7}" type="pres">
      <dgm:prSet presAssocID="{8DAA53EE-4D9F-9042-AD18-5B975F560CC2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CC9AD5DE-000F-EA43-9249-E0CC6F9FA5AA}" srcId="{2E4A3FAD-7183-1C41-9494-7AABF21FAA3A}" destId="{36C04ECF-579D-A049-BBF3-A300211BA7F7}" srcOrd="0" destOrd="0" parTransId="{57EA0BA0-9CD9-E048-878F-04E4E1CD5F2D}" sibTransId="{4B814535-9019-5D4B-99D6-EFFA0325D184}"/>
    <dgm:cxn modelId="{5317DC4F-7B94-AB4A-B3B6-C06E95F031D7}" srcId="{8AA3E7F0-6A51-E148-98B6-014EB6A4E950}" destId="{FAAC1CAE-097A-D144-8916-4226A7F876DB}" srcOrd="2" destOrd="0" parTransId="{61E1D57B-C4A4-DB41-8807-230EE02C81D7}" sibTransId="{8289EB86-3D64-474A-803A-7A9C8849A7A3}"/>
    <dgm:cxn modelId="{2F226FB5-D172-4649-BF7D-09CF77C742F6}" type="presOf" srcId="{8DAA53EE-4D9F-9042-AD18-5B975F560CC2}" destId="{E3195695-F97B-2E41-B1A9-5D5AC34F34F7}" srcOrd="0" destOrd="0" presId="urn:microsoft.com/office/officeart/2009/3/layout/StepUpProcess"/>
    <dgm:cxn modelId="{1AF4AA6B-0F53-7842-813C-AF6850FFB37F}" srcId="{2E4A3FAD-7183-1C41-9494-7AABF21FAA3A}" destId="{B55E07E3-C158-354B-B7A3-AF20A19F97D8}" srcOrd="1" destOrd="0" parTransId="{72FCAD8E-C87D-874C-AB4A-AF7BB635828F}" sibTransId="{BA88CA9A-3B0B-C841-BCDF-6237671D7D2F}"/>
    <dgm:cxn modelId="{62BD535E-CAA6-8C4E-A675-4DA8C018D1C6}" type="presOf" srcId="{2E4A3FAD-7183-1C41-9494-7AABF21FAA3A}" destId="{74D054C6-E9E6-C641-9686-9443C62BA240}" srcOrd="0" destOrd="0" presId="urn:microsoft.com/office/officeart/2009/3/layout/StepUpProcess"/>
    <dgm:cxn modelId="{3DAD453B-626C-4144-B6EB-0704CC9C946A}" srcId="{8AA3E7F0-6A51-E148-98B6-014EB6A4E950}" destId="{B0931446-5DF6-564A-B82F-0FBA8652AD8D}" srcOrd="0" destOrd="0" parTransId="{52C25C45-949C-5746-A5F4-5299EA4175EB}" sibTransId="{840C8216-5044-8346-A097-DEF0EAE693FA}"/>
    <dgm:cxn modelId="{F116393C-3025-1542-AD32-E598D68C542D}" type="presOf" srcId="{B0931446-5DF6-564A-B82F-0FBA8652AD8D}" destId="{7804C008-6E5D-034F-B157-26680E51FEC5}" srcOrd="0" destOrd="0" presId="urn:microsoft.com/office/officeart/2009/3/layout/StepUpProcess"/>
    <dgm:cxn modelId="{1A21965C-E524-FF4B-BED6-9FEB396FB23A}" type="presOf" srcId="{36C04ECF-579D-A049-BBF3-A300211BA7F7}" destId="{74D054C6-E9E6-C641-9686-9443C62BA240}" srcOrd="0" destOrd="1" presId="urn:microsoft.com/office/officeart/2009/3/layout/StepUpProcess"/>
    <dgm:cxn modelId="{BAD2B969-ACC6-804F-8DCD-656E67094E6F}" srcId="{8AA3E7F0-6A51-E148-98B6-014EB6A4E950}" destId="{2E4A3FAD-7183-1C41-9494-7AABF21FAA3A}" srcOrd="1" destOrd="0" parTransId="{64563804-2D13-9040-8A4D-0ED0F3FDFD0A}" sibTransId="{F225E736-E83B-5B40-9151-515A1FD44462}"/>
    <dgm:cxn modelId="{CFC7B424-E23A-3749-B2D3-3BBD8B9FD78E}" type="presOf" srcId="{FAAC1CAE-097A-D144-8916-4226A7F876DB}" destId="{2193949E-0216-A24D-AB4C-D106449781DF}" srcOrd="0" destOrd="0" presId="urn:microsoft.com/office/officeart/2009/3/layout/StepUpProcess"/>
    <dgm:cxn modelId="{84F64C2A-D140-6F4D-BE06-ADAFB1C0D582}" srcId="{8AA3E7F0-6A51-E148-98B6-014EB6A4E950}" destId="{8DAA53EE-4D9F-9042-AD18-5B975F560CC2}" srcOrd="3" destOrd="0" parTransId="{677E7186-A4D8-F548-B5BD-800F6FC47A73}" sibTransId="{FCE27B11-43F7-0F42-AF91-89D6DBA801F4}"/>
    <dgm:cxn modelId="{A5CD53E3-90B9-5447-80DA-7F344E9DFFB6}" type="presOf" srcId="{8AA3E7F0-6A51-E148-98B6-014EB6A4E950}" destId="{15B1C179-408B-5548-982A-E61C668F6410}" srcOrd="0" destOrd="0" presId="urn:microsoft.com/office/officeart/2009/3/layout/StepUpProcess"/>
    <dgm:cxn modelId="{BA7576BD-6E77-D440-932E-B0C5477F58EC}" type="presOf" srcId="{B55E07E3-C158-354B-B7A3-AF20A19F97D8}" destId="{74D054C6-E9E6-C641-9686-9443C62BA240}" srcOrd="0" destOrd="2" presId="urn:microsoft.com/office/officeart/2009/3/layout/StepUpProcess"/>
    <dgm:cxn modelId="{C55B350E-8C44-9A4F-B42F-4DE74863DB9A}" type="presParOf" srcId="{15B1C179-408B-5548-982A-E61C668F6410}" destId="{87949C7F-1680-2C4E-969D-9FA14DC68680}" srcOrd="0" destOrd="0" presId="urn:microsoft.com/office/officeart/2009/3/layout/StepUpProcess"/>
    <dgm:cxn modelId="{F35ED7B6-7694-B849-95A7-28A6A38B6E78}" type="presParOf" srcId="{87949C7F-1680-2C4E-969D-9FA14DC68680}" destId="{6F6DF05E-4D9F-8246-ACE0-4CCFA87DAA5C}" srcOrd="0" destOrd="0" presId="urn:microsoft.com/office/officeart/2009/3/layout/StepUpProcess"/>
    <dgm:cxn modelId="{F7622EFF-5FF4-BB40-86EB-A95C7194A555}" type="presParOf" srcId="{87949C7F-1680-2C4E-969D-9FA14DC68680}" destId="{7804C008-6E5D-034F-B157-26680E51FEC5}" srcOrd="1" destOrd="0" presId="urn:microsoft.com/office/officeart/2009/3/layout/StepUpProcess"/>
    <dgm:cxn modelId="{18E8D2FC-397C-854B-B008-ADB985DB38AF}" type="presParOf" srcId="{87949C7F-1680-2C4E-969D-9FA14DC68680}" destId="{6C17C861-C406-CF47-9D5B-4F9117038B42}" srcOrd="2" destOrd="0" presId="urn:microsoft.com/office/officeart/2009/3/layout/StepUpProcess"/>
    <dgm:cxn modelId="{BA7BB79F-5384-914E-B5A6-BAB4257703B5}" type="presParOf" srcId="{15B1C179-408B-5548-982A-E61C668F6410}" destId="{55DBD6EA-5D3C-D244-98FE-EA69C8B8EBF5}" srcOrd="1" destOrd="0" presId="urn:microsoft.com/office/officeart/2009/3/layout/StepUpProcess"/>
    <dgm:cxn modelId="{99356D42-8BE6-7945-8CAE-44AE56189849}" type="presParOf" srcId="{55DBD6EA-5D3C-D244-98FE-EA69C8B8EBF5}" destId="{7833256D-85B7-9B47-8EEA-6D152B86D9A9}" srcOrd="0" destOrd="0" presId="urn:microsoft.com/office/officeart/2009/3/layout/StepUpProcess"/>
    <dgm:cxn modelId="{051F9C36-2D7B-2E46-8B88-61F9A3348414}" type="presParOf" srcId="{15B1C179-408B-5548-982A-E61C668F6410}" destId="{25A7304C-DBAA-104B-B374-B023236D77EE}" srcOrd="2" destOrd="0" presId="urn:microsoft.com/office/officeart/2009/3/layout/StepUpProcess"/>
    <dgm:cxn modelId="{439B174A-A7F8-0546-B528-C03568B39FEB}" type="presParOf" srcId="{25A7304C-DBAA-104B-B374-B023236D77EE}" destId="{34B12AD7-E964-7A48-8966-DB06994B59FA}" srcOrd="0" destOrd="0" presId="urn:microsoft.com/office/officeart/2009/3/layout/StepUpProcess"/>
    <dgm:cxn modelId="{41408F4C-BC9E-CC4B-ADCD-B04DFE207851}" type="presParOf" srcId="{25A7304C-DBAA-104B-B374-B023236D77EE}" destId="{74D054C6-E9E6-C641-9686-9443C62BA240}" srcOrd="1" destOrd="0" presId="urn:microsoft.com/office/officeart/2009/3/layout/StepUpProcess"/>
    <dgm:cxn modelId="{035170E7-E082-CC4E-A881-B6EA5460B802}" type="presParOf" srcId="{25A7304C-DBAA-104B-B374-B023236D77EE}" destId="{0A2096B1-B131-6643-BAA4-8E63FB4C6D3A}" srcOrd="2" destOrd="0" presId="urn:microsoft.com/office/officeart/2009/3/layout/StepUpProcess"/>
    <dgm:cxn modelId="{1FD43C69-B0F3-4F4C-9C64-4BAB5D4AB9A4}" type="presParOf" srcId="{15B1C179-408B-5548-982A-E61C668F6410}" destId="{926DB6F1-1012-264A-9FF7-A14FD106C689}" srcOrd="3" destOrd="0" presId="urn:microsoft.com/office/officeart/2009/3/layout/StepUpProcess"/>
    <dgm:cxn modelId="{C6E048C6-0BED-8D44-AC74-71C241B9BECA}" type="presParOf" srcId="{926DB6F1-1012-264A-9FF7-A14FD106C689}" destId="{A8C30BA3-177C-2B42-AE87-85B18607DD77}" srcOrd="0" destOrd="0" presId="urn:microsoft.com/office/officeart/2009/3/layout/StepUpProcess"/>
    <dgm:cxn modelId="{9A5D934E-7CBB-6749-B02E-3E8DA2A0D620}" type="presParOf" srcId="{15B1C179-408B-5548-982A-E61C668F6410}" destId="{EDCB84A4-A144-DC42-A89A-3BC24CBEC81E}" srcOrd="4" destOrd="0" presId="urn:microsoft.com/office/officeart/2009/3/layout/StepUpProcess"/>
    <dgm:cxn modelId="{BB777E7E-4C27-8642-8B79-9968096EEF71}" type="presParOf" srcId="{EDCB84A4-A144-DC42-A89A-3BC24CBEC81E}" destId="{4E272A0C-03A1-E94C-8A51-E9A81C554D34}" srcOrd="0" destOrd="0" presId="urn:microsoft.com/office/officeart/2009/3/layout/StepUpProcess"/>
    <dgm:cxn modelId="{C5E80FA5-B1B3-8548-AF66-220E01E99442}" type="presParOf" srcId="{EDCB84A4-A144-DC42-A89A-3BC24CBEC81E}" destId="{2193949E-0216-A24D-AB4C-D106449781DF}" srcOrd="1" destOrd="0" presId="urn:microsoft.com/office/officeart/2009/3/layout/StepUpProcess"/>
    <dgm:cxn modelId="{7AC8DC82-FDC5-8744-9246-CABCB6ACC6C0}" type="presParOf" srcId="{EDCB84A4-A144-DC42-A89A-3BC24CBEC81E}" destId="{10977811-96B7-6449-939E-F06B74CFD3E3}" srcOrd="2" destOrd="0" presId="urn:microsoft.com/office/officeart/2009/3/layout/StepUpProcess"/>
    <dgm:cxn modelId="{C372FDFE-184A-784A-BBF2-25EC59F21DCA}" type="presParOf" srcId="{15B1C179-408B-5548-982A-E61C668F6410}" destId="{321D5F18-2962-FF4B-9744-0E940C0BDEE7}" srcOrd="5" destOrd="0" presId="urn:microsoft.com/office/officeart/2009/3/layout/StepUpProcess"/>
    <dgm:cxn modelId="{1BBB3BDD-DE7D-D24E-B40B-EEF306E06CB2}" type="presParOf" srcId="{321D5F18-2962-FF4B-9744-0E940C0BDEE7}" destId="{949A9839-E205-BC45-8779-6289671A313E}" srcOrd="0" destOrd="0" presId="urn:microsoft.com/office/officeart/2009/3/layout/StepUpProcess"/>
    <dgm:cxn modelId="{6C50DA96-A6F8-014A-BC15-9D27E79F8751}" type="presParOf" srcId="{15B1C179-408B-5548-982A-E61C668F6410}" destId="{C2808D01-A36E-7748-8E86-E01C50B49E63}" srcOrd="6" destOrd="0" presId="urn:microsoft.com/office/officeart/2009/3/layout/StepUpProcess"/>
    <dgm:cxn modelId="{2B5453FE-8BFE-F84D-9E19-7E3B8ECCE8CA}" type="presParOf" srcId="{C2808D01-A36E-7748-8E86-E01C50B49E63}" destId="{BB2C5C6F-A3D3-CC4E-80E8-C397A6FC86D4}" srcOrd="0" destOrd="0" presId="urn:microsoft.com/office/officeart/2009/3/layout/StepUpProcess"/>
    <dgm:cxn modelId="{B6193D9A-C3DD-EB46-8132-4F2D27A77709}" type="presParOf" srcId="{C2808D01-A36E-7748-8E86-E01C50B49E63}" destId="{E3195695-F97B-2E41-B1A9-5D5AC34F34F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A3E7F0-6A51-E148-98B6-014EB6A4E950}" type="doc">
      <dgm:prSet loTypeId="urn:microsoft.com/office/officeart/2009/3/layout/StepUpProcess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FCC338AF-2984-B541-A7E1-9C58A0E83926}">
      <dgm:prSet/>
      <dgm:spPr/>
      <dgm:t>
        <a:bodyPr/>
        <a:lstStyle/>
        <a:p>
          <a:r>
            <a:rPr lang="pl-PL" dirty="0" smtClean="0"/>
            <a:t>DESKTOP RESEARCH</a:t>
          </a:r>
          <a:endParaRPr lang="pl-PL" dirty="0"/>
        </a:p>
      </dgm:t>
    </dgm:pt>
    <dgm:pt modelId="{50A7098D-A97A-B345-AE83-45B92E7218F4}" type="parTrans" cxnId="{53699421-5D21-C042-B978-3352DBE6B1DE}">
      <dgm:prSet/>
      <dgm:spPr/>
      <dgm:t>
        <a:bodyPr/>
        <a:lstStyle/>
        <a:p>
          <a:endParaRPr lang="pl-PL"/>
        </a:p>
      </dgm:t>
    </dgm:pt>
    <dgm:pt modelId="{7185F963-CF2B-8C41-B372-73FDAD17BB71}" type="sibTrans" cxnId="{53699421-5D21-C042-B978-3352DBE6B1DE}">
      <dgm:prSet/>
      <dgm:spPr/>
      <dgm:t>
        <a:bodyPr/>
        <a:lstStyle/>
        <a:p>
          <a:endParaRPr lang="pl-PL"/>
        </a:p>
      </dgm:t>
    </dgm:pt>
    <dgm:pt modelId="{0E4E1F39-442E-EC47-9D3B-BCA33E594539}">
      <dgm:prSet/>
      <dgm:spPr/>
      <dgm:t>
        <a:bodyPr/>
        <a:lstStyle/>
        <a:p>
          <a:r>
            <a:rPr lang="pl-PL" dirty="0" smtClean="0"/>
            <a:t>STACKHOLDERS NEEDS</a:t>
          </a:r>
          <a:endParaRPr lang="pl-PL" dirty="0"/>
        </a:p>
      </dgm:t>
    </dgm:pt>
    <dgm:pt modelId="{06F59192-0CB5-B34E-9C83-E83D6591BC6A}" type="parTrans" cxnId="{8FC2151F-3822-AE4B-97EC-6C1272743514}">
      <dgm:prSet/>
      <dgm:spPr/>
      <dgm:t>
        <a:bodyPr/>
        <a:lstStyle/>
        <a:p>
          <a:endParaRPr lang="pl-PL"/>
        </a:p>
      </dgm:t>
    </dgm:pt>
    <dgm:pt modelId="{BE16EC48-F5C6-174A-B13F-4970B2CA5854}" type="sibTrans" cxnId="{8FC2151F-3822-AE4B-97EC-6C1272743514}">
      <dgm:prSet/>
      <dgm:spPr/>
      <dgm:t>
        <a:bodyPr/>
        <a:lstStyle/>
        <a:p>
          <a:endParaRPr lang="pl-PL"/>
        </a:p>
      </dgm:t>
    </dgm:pt>
    <dgm:pt modelId="{A9206814-58C5-4143-9797-F0A98F925FD9}">
      <dgm:prSet/>
      <dgm:spPr/>
      <dgm:t>
        <a:bodyPr/>
        <a:lstStyle/>
        <a:p>
          <a:r>
            <a:rPr lang="pl-PL" dirty="0" smtClean="0"/>
            <a:t>WORK ON SCENARIOS</a:t>
          </a:r>
          <a:endParaRPr lang="pl-PL" dirty="0"/>
        </a:p>
      </dgm:t>
    </dgm:pt>
    <dgm:pt modelId="{08B67E87-F1D3-8F43-9477-4662BBB60E0B}" type="parTrans" cxnId="{555D5B11-F255-D440-B4AA-47BF20B9B4F6}">
      <dgm:prSet/>
      <dgm:spPr/>
      <dgm:t>
        <a:bodyPr/>
        <a:lstStyle/>
        <a:p>
          <a:endParaRPr lang="pl-PL"/>
        </a:p>
      </dgm:t>
    </dgm:pt>
    <dgm:pt modelId="{F8BB2291-47CA-BA42-9417-015BD5922E94}" type="sibTrans" cxnId="{555D5B11-F255-D440-B4AA-47BF20B9B4F6}">
      <dgm:prSet/>
      <dgm:spPr/>
      <dgm:t>
        <a:bodyPr/>
        <a:lstStyle/>
        <a:p>
          <a:endParaRPr lang="pl-PL"/>
        </a:p>
      </dgm:t>
    </dgm:pt>
    <dgm:pt modelId="{90B17312-F1F3-5247-89F7-3F0ECF5F958E}">
      <dgm:prSet/>
      <dgm:spPr>
        <a:solidFill>
          <a:srgbClr val="FF0000"/>
        </a:solidFill>
      </dgm:spPr>
      <dgm:t>
        <a:bodyPr/>
        <a:lstStyle/>
        <a:p>
          <a:r>
            <a:rPr lang="pl-PL" dirty="0" smtClean="0"/>
            <a:t>NEW EXERCISES</a:t>
          </a:r>
          <a:endParaRPr lang="pl-PL" dirty="0"/>
        </a:p>
      </dgm:t>
    </dgm:pt>
    <dgm:pt modelId="{896E24E8-F530-DF40-AB0A-7B165F62B7F8}" type="parTrans" cxnId="{E18F7EDE-0B34-9C4B-A1D8-37A6BE5B307C}">
      <dgm:prSet/>
      <dgm:spPr/>
      <dgm:t>
        <a:bodyPr/>
        <a:lstStyle/>
        <a:p>
          <a:endParaRPr lang="pl-PL"/>
        </a:p>
      </dgm:t>
    </dgm:pt>
    <dgm:pt modelId="{FD5F8B07-44CC-0844-BCA0-AEC3AC884495}" type="sibTrans" cxnId="{E18F7EDE-0B34-9C4B-A1D8-37A6BE5B307C}">
      <dgm:prSet/>
      <dgm:spPr/>
      <dgm:t>
        <a:bodyPr/>
        <a:lstStyle/>
        <a:p>
          <a:endParaRPr lang="pl-PL"/>
        </a:p>
      </dgm:t>
    </dgm:pt>
    <dgm:pt modelId="{15B1C179-408B-5548-982A-E61C668F6410}" type="pres">
      <dgm:prSet presAssocID="{8AA3E7F0-6A51-E148-98B6-014EB6A4E950}" presName="rootnode" presStyleCnt="0">
        <dgm:presLayoutVars>
          <dgm:chMax/>
          <dgm:chPref/>
          <dgm:dir/>
          <dgm:animLvl val="lvl"/>
        </dgm:presLayoutVars>
      </dgm:prSet>
      <dgm:spPr/>
    </dgm:pt>
    <dgm:pt modelId="{D1AB3E75-25BD-AA4B-A787-DDCB7B8A6A6F}" type="pres">
      <dgm:prSet presAssocID="{FCC338AF-2984-B541-A7E1-9C58A0E83926}" presName="composite" presStyleCnt="0"/>
      <dgm:spPr/>
    </dgm:pt>
    <dgm:pt modelId="{70EDAD21-AA88-1F46-8A89-F3F049B02B0F}" type="pres">
      <dgm:prSet presAssocID="{FCC338AF-2984-B541-A7E1-9C58A0E83926}" presName="LShape" presStyleLbl="alignNode1" presStyleIdx="0" presStyleCnt="7"/>
      <dgm:spPr/>
    </dgm:pt>
    <dgm:pt modelId="{202DFF8D-6C41-714F-AB8D-F1FA3619E1F5}" type="pres">
      <dgm:prSet presAssocID="{FCC338AF-2984-B541-A7E1-9C58A0E83926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BDBDBC94-BF7D-F742-8D35-249A7D1DAE5D}" type="pres">
      <dgm:prSet presAssocID="{FCC338AF-2984-B541-A7E1-9C58A0E83926}" presName="Triangle" presStyleLbl="alignNode1" presStyleIdx="1" presStyleCnt="7"/>
      <dgm:spPr/>
    </dgm:pt>
    <dgm:pt modelId="{2150A422-87BD-A642-90DD-5EA26FA5BBC2}" type="pres">
      <dgm:prSet presAssocID="{7185F963-CF2B-8C41-B372-73FDAD17BB71}" presName="sibTrans" presStyleCnt="0"/>
      <dgm:spPr/>
    </dgm:pt>
    <dgm:pt modelId="{E789DE65-BC4A-8D45-93E3-30B986681D4B}" type="pres">
      <dgm:prSet presAssocID="{7185F963-CF2B-8C41-B372-73FDAD17BB71}" presName="space" presStyleCnt="0"/>
      <dgm:spPr/>
    </dgm:pt>
    <dgm:pt modelId="{CD613B76-867D-6E4D-9FFE-BE18DE26654B}" type="pres">
      <dgm:prSet presAssocID="{0E4E1F39-442E-EC47-9D3B-BCA33E594539}" presName="composite" presStyleCnt="0"/>
      <dgm:spPr/>
    </dgm:pt>
    <dgm:pt modelId="{7424E6AB-45EF-B349-BA02-271B7C6B17AC}" type="pres">
      <dgm:prSet presAssocID="{0E4E1F39-442E-EC47-9D3B-BCA33E594539}" presName="LShape" presStyleLbl="alignNode1" presStyleIdx="2" presStyleCnt="7"/>
      <dgm:spPr/>
    </dgm:pt>
    <dgm:pt modelId="{0CD10498-259B-6C49-915B-D4B163CF31EB}" type="pres">
      <dgm:prSet presAssocID="{0E4E1F39-442E-EC47-9D3B-BCA33E594539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B21B21C9-1776-9048-99C9-CF247FF2344C}" type="pres">
      <dgm:prSet presAssocID="{0E4E1F39-442E-EC47-9D3B-BCA33E594539}" presName="Triangle" presStyleLbl="alignNode1" presStyleIdx="3" presStyleCnt="7"/>
      <dgm:spPr/>
    </dgm:pt>
    <dgm:pt modelId="{4210A3A8-DA1B-4340-8183-81657279BB7E}" type="pres">
      <dgm:prSet presAssocID="{BE16EC48-F5C6-174A-B13F-4970B2CA5854}" presName="sibTrans" presStyleCnt="0"/>
      <dgm:spPr/>
    </dgm:pt>
    <dgm:pt modelId="{650102C7-257B-EB4F-9D7B-99AECBEE9FC3}" type="pres">
      <dgm:prSet presAssocID="{BE16EC48-F5C6-174A-B13F-4970B2CA5854}" presName="space" presStyleCnt="0"/>
      <dgm:spPr/>
    </dgm:pt>
    <dgm:pt modelId="{90016015-25FC-4849-9510-C7DEFE980905}" type="pres">
      <dgm:prSet presAssocID="{A9206814-58C5-4143-9797-F0A98F925FD9}" presName="composite" presStyleCnt="0"/>
      <dgm:spPr/>
    </dgm:pt>
    <dgm:pt modelId="{4DB95CF9-556B-D54B-867B-3ADC80718BC8}" type="pres">
      <dgm:prSet presAssocID="{A9206814-58C5-4143-9797-F0A98F925FD9}" presName="LShape" presStyleLbl="alignNode1" presStyleIdx="4" presStyleCnt="7"/>
      <dgm:spPr/>
    </dgm:pt>
    <dgm:pt modelId="{1407E26F-1465-424E-85AF-6FB297A09FA8}" type="pres">
      <dgm:prSet presAssocID="{A9206814-58C5-4143-9797-F0A98F925FD9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21403DF0-B7F2-094D-8444-9F4D2FA8A836}" type="pres">
      <dgm:prSet presAssocID="{A9206814-58C5-4143-9797-F0A98F925FD9}" presName="Triangle" presStyleLbl="alignNode1" presStyleIdx="5" presStyleCnt="7"/>
      <dgm:spPr/>
    </dgm:pt>
    <dgm:pt modelId="{CED378D7-A8D7-584A-87EE-01F5924C5280}" type="pres">
      <dgm:prSet presAssocID="{F8BB2291-47CA-BA42-9417-015BD5922E94}" presName="sibTrans" presStyleCnt="0"/>
      <dgm:spPr/>
    </dgm:pt>
    <dgm:pt modelId="{42E02286-DF80-754D-82A2-4E1000179512}" type="pres">
      <dgm:prSet presAssocID="{F8BB2291-47CA-BA42-9417-015BD5922E94}" presName="space" presStyleCnt="0"/>
      <dgm:spPr/>
    </dgm:pt>
    <dgm:pt modelId="{27B7B740-EF86-C749-9800-3AB310206E48}" type="pres">
      <dgm:prSet presAssocID="{90B17312-F1F3-5247-89F7-3F0ECF5F958E}" presName="composite" presStyleCnt="0"/>
      <dgm:spPr/>
    </dgm:pt>
    <dgm:pt modelId="{AADE3D54-36EB-6843-8117-7945A56D8414}" type="pres">
      <dgm:prSet presAssocID="{90B17312-F1F3-5247-89F7-3F0ECF5F958E}" presName="LShape" presStyleLbl="alignNode1" presStyleIdx="6" presStyleCnt="7"/>
      <dgm:spPr/>
    </dgm:pt>
    <dgm:pt modelId="{3515E926-1988-6E4D-AB0A-61E869F2370E}" type="pres">
      <dgm:prSet presAssocID="{90B17312-F1F3-5247-89F7-3F0ECF5F958E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62E20764-72AB-204B-B448-8A2EEF5B2791}" type="presOf" srcId="{A9206814-58C5-4143-9797-F0A98F925FD9}" destId="{1407E26F-1465-424E-85AF-6FB297A09FA8}" srcOrd="0" destOrd="0" presId="urn:microsoft.com/office/officeart/2009/3/layout/StepUpProcess"/>
    <dgm:cxn modelId="{8CDB173B-037C-6043-A008-9C9C20802858}" type="presOf" srcId="{FCC338AF-2984-B541-A7E1-9C58A0E83926}" destId="{202DFF8D-6C41-714F-AB8D-F1FA3619E1F5}" srcOrd="0" destOrd="0" presId="urn:microsoft.com/office/officeart/2009/3/layout/StepUpProcess"/>
    <dgm:cxn modelId="{53699421-5D21-C042-B978-3352DBE6B1DE}" srcId="{8AA3E7F0-6A51-E148-98B6-014EB6A4E950}" destId="{FCC338AF-2984-B541-A7E1-9C58A0E83926}" srcOrd="0" destOrd="0" parTransId="{50A7098D-A97A-B345-AE83-45B92E7218F4}" sibTransId="{7185F963-CF2B-8C41-B372-73FDAD17BB71}"/>
    <dgm:cxn modelId="{E18F7EDE-0B34-9C4B-A1D8-37A6BE5B307C}" srcId="{8AA3E7F0-6A51-E148-98B6-014EB6A4E950}" destId="{90B17312-F1F3-5247-89F7-3F0ECF5F958E}" srcOrd="3" destOrd="0" parTransId="{896E24E8-F530-DF40-AB0A-7B165F62B7F8}" sibTransId="{FD5F8B07-44CC-0844-BCA0-AEC3AC884495}"/>
    <dgm:cxn modelId="{8FC2151F-3822-AE4B-97EC-6C1272743514}" srcId="{8AA3E7F0-6A51-E148-98B6-014EB6A4E950}" destId="{0E4E1F39-442E-EC47-9D3B-BCA33E594539}" srcOrd="1" destOrd="0" parTransId="{06F59192-0CB5-B34E-9C83-E83D6591BC6A}" sibTransId="{BE16EC48-F5C6-174A-B13F-4970B2CA5854}"/>
    <dgm:cxn modelId="{C7FE7479-F2F7-644E-A14A-1C36C311513F}" type="presOf" srcId="{8AA3E7F0-6A51-E148-98B6-014EB6A4E950}" destId="{15B1C179-408B-5548-982A-E61C668F6410}" srcOrd="0" destOrd="0" presId="urn:microsoft.com/office/officeart/2009/3/layout/StepUpProcess"/>
    <dgm:cxn modelId="{B5977374-7BC1-EE44-A6A2-15EC75F5E23E}" type="presOf" srcId="{0E4E1F39-442E-EC47-9D3B-BCA33E594539}" destId="{0CD10498-259B-6C49-915B-D4B163CF31EB}" srcOrd="0" destOrd="0" presId="urn:microsoft.com/office/officeart/2009/3/layout/StepUpProcess"/>
    <dgm:cxn modelId="{555D5B11-F255-D440-B4AA-47BF20B9B4F6}" srcId="{8AA3E7F0-6A51-E148-98B6-014EB6A4E950}" destId="{A9206814-58C5-4143-9797-F0A98F925FD9}" srcOrd="2" destOrd="0" parTransId="{08B67E87-F1D3-8F43-9477-4662BBB60E0B}" sibTransId="{F8BB2291-47CA-BA42-9417-015BD5922E94}"/>
    <dgm:cxn modelId="{AD46BA6D-D624-1C4F-8E67-E8FDBD3DBD14}" type="presOf" srcId="{90B17312-F1F3-5247-89F7-3F0ECF5F958E}" destId="{3515E926-1988-6E4D-AB0A-61E869F2370E}" srcOrd="0" destOrd="0" presId="urn:microsoft.com/office/officeart/2009/3/layout/StepUpProcess"/>
    <dgm:cxn modelId="{9ACBFD3C-05D5-1C41-AB3C-DA48425F5640}" type="presParOf" srcId="{15B1C179-408B-5548-982A-E61C668F6410}" destId="{D1AB3E75-25BD-AA4B-A787-DDCB7B8A6A6F}" srcOrd="0" destOrd="0" presId="urn:microsoft.com/office/officeart/2009/3/layout/StepUpProcess"/>
    <dgm:cxn modelId="{C147AFF8-AAF7-9145-BDAC-2BF03EE08F3B}" type="presParOf" srcId="{D1AB3E75-25BD-AA4B-A787-DDCB7B8A6A6F}" destId="{70EDAD21-AA88-1F46-8A89-F3F049B02B0F}" srcOrd="0" destOrd="0" presId="urn:microsoft.com/office/officeart/2009/3/layout/StepUpProcess"/>
    <dgm:cxn modelId="{9546E2E6-8132-8A41-9633-16F29B189368}" type="presParOf" srcId="{D1AB3E75-25BD-AA4B-A787-DDCB7B8A6A6F}" destId="{202DFF8D-6C41-714F-AB8D-F1FA3619E1F5}" srcOrd="1" destOrd="0" presId="urn:microsoft.com/office/officeart/2009/3/layout/StepUpProcess"/>
    <dgm:cxn modelId="{2D44CA30-6D29-C647-A18E-D310C1F888E7}" type="presParOf" srcId="{D1AB3E75-25BD-AA4B-A787-DDCB7B8A6A6F}" destId="{BDBDBC94-BF7D-F742-8D35-249A7D1DAE5D}" srcOrd="2" destOrd="0" presId="urn:microsoft.com/office/officeart/2009/3/layout/StepUpProcess"/>
    <dgm:cxn modelId="{71C0716B-915D-CB42-ABCB-79931A39A2A2}" type="presParOf" srcId="{15B1C179-408B-5548-982A-E61C668F6410}" destId="{2150A422-87BD-A642-90DD-5EA26FA5BBC2}" srcOrd="1" destOrd="0" presId="urn:microsoft.com/office/officeart/2009/3/layout/StepUpProcess"/>
    <dgm:cxn modelId="{DFE4601D-36A9-5941-8625-1189B68135D5}" type="presParOf" srcId="{2150A422-87BD-A642-90DD-5EA26FA5BBC2}" destId="{E789DE65-BC4A-8D45-93E3-30B986681D4B}" srcOrd="0" destOrd="0" presId="urn:microsoft.com/office/officeart/2009/3/layout/StepUpProcess"/>
    <dgm:cxn modelId="{BD0D5B52-C511-4343-B430-5F5984DEFF75}" type="presParOf" srcId="{15B1C179-408B-5548-982A-E61C668F6410}" destId="{CD613B76-867D-6E4D-9FFE-BE18DE26654B}" srcOrd="2" destOrd="0" presId="urn:microsoft.com/office/officeart/2009/3/layout/StepUpProcess"/>
    <dgm:cxn modelId="{96D7AF39-62EB-BF4F-9D56-0E76DD554E83}" type="presParOf" srcId="{CD613B76-867D-6E4D-9FFE-BE18DE26654B}" destId="{7424E6AB-45EF-B349-BA02-271B7C6B17AC}" srcOrd="0" destOrd="0" presId="urn:microsoft.com/office/officeart/2009/3/layout/StepUpProcess"/>
    <dgm:cxn modelId="{B9E0207A-2EEC-F641-B77F-7324CCC2BDF2}" type="presParOf" srcId="{CD613B76-867D-6E4D-9FFE-BE18DE26654B}" destId="{0CD10498-259B-6C49-915B-D4B163CF31EB}" srcOrd="1" destOrd="0" presId="urn:microsoft.com/office/officeart/2009/3/layout/StepUpProcess"/>
    <dgm:cxn modelId="{C6D3A25F-061C-C549-952E-F3AB2A2D9DC8}" type="presParOf" srcId="{CD613B76-867D-6E4D-9FFE-BE18DE26654B}" destId="{B21B21C9-1776-9048-99C9-CF247FF2344C}" srcOrd="2" destOrd="0" presId="urn:microsoft.com/office/officeart/2009/3/layout/StepUpProcess"/>
    <dgm:cxn modelId="{0B0BE7FC-1199-C243-82B2-7AB0861E9918}" type="presParOf" srcId="{15B1C179-408B-5548-982A-E61C668F6410}" destId="{4210A3A8-DA1B-4340-8183-81657279BB7E}" srcOrd="3" destOrd="0" presId="urn:microsoft.com/office/officeart/2009/3/layout/StepUpProcess"/>
    <dgm:cxn modelId="{BA73276A-F2D8-FB4E-B9E6-012CEEE4611C}" type="presParOf" srcId="{4210A3A8-DA1B-4340-8183-81657279BB7E}" destId="{650102C7-257B-EB4F-9D7B-99AECBEE9FC3}" srcOrd="0" destOrd="0" presId="urn:microsoft.com/office/officeart/2009/3/layout/StepUpProcess"/>
    <dgm:cxn modelId="{69F21836-5609-B44B-99F0-5E47A6C90225}" type="presParOf" srcId="{15B1C179-408B-5548-982A-E61C668F6410}" destId="{90016015-25FC-4849-9510-C7DEFE980905}" srcOrd="4" destOrd="0" presId="urn:microsoft.com/office/officeart/2009/3/layout/StepUpProcess"/>
    <dgm:cxn modelId="{3270E6E7-0397-B045-B02F-D9705C712E44}" type="presParOf" srcId="{90016015-25FC-4849-9510-C7DEFE980905}" destId="{4DB95CF9-556B-D54B-867B-3ADC80718BC8}" srcOrd="0" destOrd="0" presId="urn:microsoft.com/office/officeart/2009/3/layout/StepUpProcess"/>
    <dgm:cxn modelId="{93FF5C9C-9E0E-C34E-B6A5-72C893A48E1C}" type="presParOf" srcId="{90016015-25FC-4849-9510-C7DEFE980905}" destId="{1407E26F-1465-424E-85AF-6FB297A09FA8}" srcOrd="1" destOrd="0" presId="urn:microsoft.com/office/officeart/2009/3/layout/StepUpProcess"/>
    <dgm:cxn modelId="{F8C04DBF-141E-E741-999C-92F424266D6F}" type="presParOf" srcId="{90016015-25FC-4849-9510-C7DEFE980905}" destId="{21403DF0-B7F2-094D-8444-9F4D2FA8A836}" srcOrd="2" destOrd="0" presId="urn:microsoft.com/office/officeart/2009/3/layout/StepUpProcess"/>
    <dgm:cxn modelId="{147BA741-5F33-1C44-BE14-1F3C3A72D496}" type="presParOf" srcId="{15B1C179-408B-5548-982A-E61C668F6410}" destId="{CED378D7-A8D7-584A-87EE-01F5924C5280}" srcOrd="5" destOrd="0" presId="urn:microsoft.com/office/officeart/2009/3/layout/StepUpProcess"/>
    <dgm:cxn modelId="{07290A3C-3FA4-B248-89FB-B89E3C97C680}" type="presParOf" srcId="{CED378D7-A8D7-584A-87EE-01F5924C5280}" destId="{42E02286-DF80-754D-82A2-4E1000179512}" srcOrd="0" destOrd="0" presId="urn:microsoft.com/office/officeart/2009/3/layout/StepUpProcess"/>
    <dgm:cxn modelId="{46D3B98F-3955-134A-9C5E-1D81547555FF}" type="presParOf" srcId="{15B1C179-408B-5548-982A-E61C668F6410}" destId="{27B7B740-EF86-C749-9800-3AB310206E48}" srcOrd="6" destOrd="0" presId="urn:microsoft.com/office/officeart/2009/3/layout/StepUpProcess"/>
    <dgm:cxn modelId="{D3C3EEB2-F242-594D-9CD5-0A46E2A8DFD3}" type="presParOf" srcId="{27B7B740-EF86-C749-9800-3AB310206E48}" destId="{AADE3D54-36EB-6843-8117-7945A56D8414}" srcOrd="0" destOrd="0" presId="urn:microsoft.com/office/officeart/2009/3/layout/StepUpProcess"/>
    <dgm:cxn modelId="{36AD00F0-F3C3-6245-87F1-F5EB43455332}" type="presParOf" srcId="{27B7B740-EF86-C749-9800-3AB310206E48}" destId="{3515E926-1988-6E4D-AB0A-61E869F2370E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BF028C7-D7AE-6E49-A1FE-EFFB7EEB6C39}" type="doc">
      <dgm:prSet loTypeId="urn:microsoft.com/office/officeart/2005/8/layout/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135F8DDD-7C30-6549-A983-1D1B070559F2}">
      <dgm:prSet phldrT="[Tekst]"/>
      <dgm:spPr/>
      <dgm:t>
        <a:bodyPr/>
        <a:lstStyle/>
        <a:p>
          <a:r>
            <a:rPr lang="pl-PL" dirty="0" smtClean="0"/>
            <a:t>COMPUTER FORENSICS</a:t>
          </a:r>
          <a:endParaRPr lang="pl-PL" dirty="0"/>
        </a:p>
      </dgm:t>
    </dgm:pt>
    <dgm:pt modelId="{928C9827-9FB4-EA43-91B6-0868B5A2D1EA}" type="parTrans" cxnId="{18290303-C930-1A4B-A455-4CDEB5FD2110}">
      <dgm:prSet/>
      <dgm:spPr/>
      <dgm:t>
        <a:bodyPr/>
        <a:lstStyle/>
        <a:p>
          <a:endParaRPr lang="pl-PL"/>
        </a:p>
      </dgm:t>
    </dgm:pt>
    <dgm:pt modelId="{5BD90FEA-A9A1-FB49-A6F1-B595758C1DCC}" type="sibTrans" cxnId="{18290303-C930-1A4B-A455-4CDEB5FD2110}">
      <dgm:prSet/>
      <dgm:spPr/>
      <dgm:t>
        <a:bodyPr/>
        <a:lstStyle/>
        <a:p>
          <a:endParaRPr lang="pl-PL"/>
        </a:p>
      </dgm:t>
    </dgm:pt>
    <dgm:pt modelId="{C3D808AD-7B3D-5540-A459-2FB80268C87A}">
      <dgm:prSet phldrT="[Tekst]"/>
      <dgm:spPr/>
      <dgm:t>
        <a:bodyPr/>
        <a:lstStyle/>
        <a:p>
          <a:r>
            <a:rPr lang="pl-PL" dirty="0" smtClean="0"/>
            <a:t>ELECTRONIC EVIDENCE</a:t>
          </a:r>
          <a:endParaRPr lang="pl-PL" dirty="0"/>
        </a:p>
      </dgm:t>
    </dgm:pt>
    <dgm:pt modelId="{51DA7884-C970-304E-88EE-4314C8C3A709}" type="parTrans" cxnId="{0BF11DB9-A165-4541-9F98-FC3C313255E0}">
      <dgm:prSet/>
      <dgm:spPr/>
      <dgm:t>
        <a:bodyPr/>
        <a:lstStyle/>
        <a:p>
          <a:endParaRPr lang="pl-PL"/>
        </a:p>
      </dgm:t>
    </dgm:pt>
    <dgm:pt modelId="{61421853-5F2D-F148-8F7B-B104D504015E}" type="sibTrans" cxnId="{0BF11DB9-A165-4541-9F98-FC3C313255E0}">
      <dgm:prSet/>
      <dgm:spPr/>
      <dgm:t>
        <a:bodyPr/>
        <a:lstStyle/>
        <a:p>
          <a:endParaRPr lang="pl-PL"/>
        </a:p>
      </dgm:t>
    </dgm:pt>
    <dgm:pt modelId="{494A2C72-2C43-4E42-88B1-4FE2383EE195}">
      <dgm:prSet phldrT="[Tekst]"/>
      <dgm:spPr/>
      <dgm:t>
        <a:bodyPr/>
        <a:lstStyle/>
        <a:p>
          <a:r>
            <a:rPr lang="pl-PL" dirty="0" smtClean="0"/>
            <a:t>CYBERCRIME TRACES (SOCIAL NETWORKS)</a:t>
          </a:r>
          <a:endParaRPr lang="pl-PL" dirty="0"/>
        </a:p>
      </dgm:t>
    </dgm:pt>
    <dgm:pt modelId="{DEDB33D8-5329-7A41-8756-5FDDC84C78C8}" type="parTrans" cxnId="{0ED17704-62A1-A94D-8DA8-77B517476853}">
      <dgm:prSet/>
      <dgm:spPr/>
      <dgm:t>
        <a:bodyPr/>
        <a:lstStyle/>
        <a:p>
          <a:endParaRPr lang="pl-PL"/>
        </a:p>
      </dgm:t>
    </dgm:pt>
    <dgm:pt modelId="{68D92CEE-E813-D344-A44C-FF1D2C8FC44F}" type="sibTrans" cxnId="{0ED17704-62A1-A94D-8DA8-77B517476853}">
      <dgm:prSet/>
      <dgm:spPr/>
      <dgm:t>
        <a:bodyPr/>
        <a:lstStyle/>
        <a:p>
          <a:endParaRPr lang="pl-PL"/>
        </a:p>
      </dgm:t>
    </dgm:pt>
    <dgm:pt modelId="{9E6265FC-C90E-A344-AC52-E981BD2E92A6}">
      <dgm:prSet phldrT="[Tekst]"/>
      <dgm:spPr/>
      <dgm:t>
        <a:bodyPr/>
        <a:lstStyle/>
        <a:p>
          <a:r>
            <a:rPr lang="pl-PL" dirty="0" smtClean="0"/>
            <a:t>VS-ROOM – VISUALIZATION</a:t>
          </a:r>
          <a:endParaRPr lang="pl-PL" dirty="0"/>
        </a:p>
      </dgm:t>
    </dgm:pt>
    <dgm:pt modelId="{0B918E45-7189-6549-84DF-54FA5E13FCE6}" type="parTrans" cxnId="{A6F4B8D1-6792-F04A-B97D-7B44BF312963}">
      <dgm:prSet/>
      <dgm:spPr/>
      <dgm:t>
        <a:bodyPr/>
        <a:lstStyle/>
        <a:p>
          <a:endParaRPr lang="pl-PL"/>
        </a:p>
      </dgm:t>
    </dgm:pt>
    <dgm:pt modelId="{B6A40BE4-EFB7-D844-AF76-F1ADB9B3C36B}" type="sibTrans" cxnId="{A6F4B8D1-6792-F04A-B97D-7B44BF312963}">
      <dgm:prSet/>
      <dgm:spPr/>
      <dgm:t>
        <a:bodyPr/>
        <a:lstStyle/>
        <a:p>
          <a:endParaRPr lang="pl-PL"/>
        </a:p>
      </dgm:t>
    </dgm:pt>
    <dgm:pt modelId="{0A922841-7A32-9C4A-B7AA-FDD960704EBD}">
      <dgm:prSet phldrT="[Tekst]"/>
      <dgm:spPr/>
      <dgm:t>
        <a:bodyPr/>
        <a:lstStyle/>
        <a:p>
          <a:r>
            <a:rPr lang="pl-PL" dirty="0" smtClean="0"/>
            <a:t>COOPERATION OF LEA (EXE UPDATE)</a:t>
          </a:r>
          <a:endParaRPr lang="pl-PL" dirty="0"/>
        </a:p>
      </dgm:t>
    </dgm:pt>
    <dgm:pt modelId="{9E2C61A9-3788-4445-959E-706133454F47}" type="parTrans" cxnId="{8E688E89-B601-AF46-B08B-24F147C5843A}">
      <dgm:prSet/>
      <dgm:spPr/>
      <dgm:t>
        <a:bodyPr/>
        <a:lstStyle/>
        <a:p>
          <a:endParaRPr lang="pl-PL"/>
        </a:p>
      </dgm:t>
    </dgm:pt>
    <dgm:pt modelId="{82B13536-274E-0448-958F-1B238FA02CAC}" type="sibTrans" cxnId="{8E688E89-B601-AF46-B08B-24F147C5843A}">
      <dgm:prSet/>
      <dgm:spPr/>
      <dgm:t>
        <a:bodyPr/>
        <a:lstStyle/>
        <a:p>
          <a:endParaRPr lang="pl-PL"/>
        </a:p>
      </dgm:t>
    </dgm:pt>
    <dgm:pt modelId="{88EA0E55-47B6-1340-86B8-CC267773B3FA}">
      <dgm:prSet phldrT="[Tekst]"/>
      <dgm:spPr/>
      <dgm:t>
        <a:bodyPr/>
        <a:lstStyle/>
        <a:p>
          <a:r>
            <a:rPr lang="pl-PL" dirty="0" smtClean="0"/>
            <a:t>APT (COE LEVEL SPOOFING)</a:t>
          </a:r>
          <a:endParaRPr lang="pl-PL" dirty="0"/>
        </a:p>
      </dgm:t>
    </dgm:pt>
    <dgm:pt modelId="{7463EC8E-8DE3-0B4B-A3B2-48E4E1D99402}" type="parTrans" cxnId="{C8456BA6-2904-FB4C-86E1-48C7A2F3E2F0}">
      <dgm:prSet/>
      <dgm:spPr/>
      <dgm:t>
        <a:bodyPr/>
        <a:lstStyle/>
        <a:p>
          <a:endParaRPr lang="pl-PL"/>
        </a:p>
      </dgm:t>
    </dgm:pt>
    <dgm:pt modelId="{AA7ADBF1-D63B-F644-A8F0-BAD9E3E7E402}" type="sibTrans" cxnId="{C8456BA6-2904-FB4C-86E1-48C7A2F3E2F0}">
      <dgm:prSet/>
      <dgm:spPr/>
      <dgm:t>
        <a:bodyPr/>
        <a:lstStyle/>
        <a:p>
          <a:endParaRPr lang="pl-PL"/>
        </a:p>
      </dgm:t>
    </dgm:pt>
    <dgm:pt modelId="{0CBB56C8-BC3E-9644-865F-408E9B4C384C}" type="pres">
      <dgm:prSet presAssocID="{7BF028C7-D7AE-6E49-A1FE-EFFB7EEB6C39}" presName="linear" presStyleCnt="0">
        <dgm:presLayoutVars>
          <dgm:dir/>
          <dgm:animLvl val="lvl"/>
          <dgm:resizeHandles val="exact"/>
        </dgm:presLayoutVars>
      </dgm:prSet>
      <dgm:spPr/>
    </dgm:pt>
    <dgm:pt modelId="{1CA94D3D-8782-CE47-B870-EF1DBEF76A53}" type="pres">
      <dgm:prSet presAssocID="{135F8DDD-7C30-6549-A983-1D1B070559F2}" presName="parentLin" presStyleCnt="0"/>
      <dgm:spPr/>
    </dgm:pt>
    <dgm:pt modelId="{6A29B1CD-BFD2-3F42-B5A9-9F5359BE568F}" type="pres">
      <dgm:prSet presAssocID="{135F8DDD-7C30-6549-A983-1D1B070559F2}" presName="parentLeftMargin" presStyleLbl="node1" presStyleIdx="0" presStyleCnt="6"/>
      <dgm:spPr/>
    </dgm:pt>
    <dgm:pt modelId="{9904CC19-1018-6047-B39D-72F0A97F2EA4}" type="pres">
      <dgm:prSet presAssocID="{135F8DDD-7C30-6549-A983-1D1B070559F2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997A4D9E-A947-5749-BCDC-700EDB3C1F51}" type="pres">
      <dgm:prSet presAssocID="{135F8DDD-7C30-6549-A983-1D1B070559F2}" presName="negativeSpace" presStyleCnt="0"/>
      <dgm:spPr/>
    </dgm:pt>
    <dgm:pt modelId="{296EFCBC-A188-1C41-8689-9E9C9D4DF11D}" type="pres">
      <dgm:prSet presAssocID="{135F8DDD-7C30-6549-A983-1D1B070559F2}" presName="childText" presStyleLbl="conFgAcc1" presStyleIdx="0" presStyleCnt="6">
        <dgm:presLayoutVars>
          <dgm:bulletEnabled val="1"/>
        </dgm:presLayoutVars>
      </dgm:prSet>
      <dgm:spPr/>
    </dgm:pt>
    <dgm:pt modelId="{89DC57D9-555F-3A49-93ED-DB6DC38931C8}" type="pres">
      <dgm:prSet presAssocID="{5BD90FEA-A9A1-FB49-A6F1-B595758C1DCC}" presName="spaceBetweenRectangles" presStyleCnt="0"/>
      <dgm:spPr/>
    </dgm:pt>
    <dgm:pt modelId="{9B925838-E3AA-C54F-8099-894EFF409DA5}" type="pres">
      <dgm:prSet presAssocID="{C3D808AD-7B3D-5540-A459-2FB80268C87A}" presName="parentLin" presStyleCnt="0"/>
      <dgm:spPr/>
    </dgm:pt>
    <dgm:pt modelId="{80BDD984-6D3F-084D-9748-45B5811FE9FA}" type="pres">
      <dgm:prSet presAssocID="{C3D808AD-7B3D-5540-A459-2FB80268C87A}" presName="parentLeftMargin" presStyleLbl="node1" presStyleIdx="0" presStyleCnt="6"/>
      <dgm:spPr/>
    </dgm:pt>
    <dgm:pt modelId="{081745D6-FC4E-224E-8920-C2B1B59E2C33}" type="pres">
      <dgm:prSet presAssocID="{C3D808AD-7B3D-5540-A459-2FB80268C87A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4C3670FE-3A58-6F43-AA0E-93A433859653}" type="pres">
      <dgm:prSet presAssocID="{C3D808AD-7B3D-5540-A459-2FB80268C87A}" presName="negativeSpace" presStyleCnt="0"/>
      <dgm:spPr/>
    </dgm:pt>
    <dgm:pt modelId="{7DB56DE2-1DCF-9A41-920E-BAC68B4D9E7D}" type="pres">
      <dgm:prSet presAssocID="{C3D808AD-7B3D-5540-A459-2FB80268C87A}" presName="childText" presStyleLbl="conFgAcc1" presStyleIdx="1" presStyleCnt="6">
        <dgm:presLayoutVars>
          <dgm:bulletEnabled val="1"/>
        </dgm:presLayoutVars>
      </dgm:prSet>
      <dgm:spPr/>
    </dgm:pt>
    <dgm:pt modelId="{9811C0AA-E978-0141-93BE-20389F7974F1}" type="pres">
      <dgm:prSet presAssocID="{61421853-5F2D-F148-8F7B-B104D504015E}" presName="spaceBetweenRectangles" presStyleCnt="0"/>
      <dgm:spPr/>
    </dgm:pt>
    <dgm:pt modelId="{68524590-C9BE-C641-94E4-144D3AE5DFC9}" type="pres">
      <dgm:prSet presAssocID="{494A2C72-2C43-4E42-88B1-4FE2383EE195}" presName="parentLin" presStyleCnt="0"/>
      <dgm:spPr/>
    </dgm:pt>
    <dgm:pt modelId="{04F1184F-4362-2D4E-B294-39722F86E16F}" type="pres">
      <dgm:prSet presAssocID="{494A2C72-2C43-4E42-88B1-4FE2383EE195}" presName="parentLeftMargin" presStyleLbl="node1" presStyleIdx="1" presStyleCnt="6"/>
      <dgm:spPr/>
    </dgm:pt>
    <dgm:pt modelId="{20F49A4C-E1AF-FB45-BEBA-6FD48AA18AA7}" type="pres">
      <dgm:prSet presAssocID="{494A2C72-2C43-4E42-88B1-4FE2383EE195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15925BE8-74F7-5540-BD72-2FC837DC69A0}" type="pres">
      <dgm:prSet presAssocID="{494A2C72-2C43-4E42-88B1-4FE2383EE195}" presName="negativeSpace" presStyleCnt="0"/>
      <dgm:spPr/>
    </dgm:pt>
    <dgm:pt modelId="{3A222332-64AB-D54A-9E9D-8BE0B4A8A957}" type="pres">
      <dgm:prSet presAssocID="{494A2C72-2C43-4E42-88B1-4FE2383EE195}" presName="childText" presStyleLbl="conFgAcc1" presStyleIdx="2" presStyleCnt="6">
        <dgm:presLayoutVars>
          <dgm:bulletEnabled val="1"/>
        </dgm:presLayoutVars>
      </dgm:prSet>
      <dgm:spPr/>
    </dgm:pt>
    <dgm:pt modelId="{CFBC5FA0-89D6-AB40-879A-7B3990B153A4}" type="pres">
      <dgm:prSet presAssocID="{68D92CEE-E813-D344-A44C-FF1D2C8FC44F}" presName="spaceBetweenRectangles" presStyleCnt="0"/>
      <dgm:spPr/>
    </dgm:pt>
    <dgm:pt modelId="{C439FA8C-D394-5743-B5AC-AC1B732C24A1}" type="pres">
      <dgm:prSet presAssocID="{88EA0E55-47B6-1340-86B8-CC267773B3FA}" presName="parentLin" presStyleCnt="0"/>
      <dgm:spPr/>
    </dgm:pt>
    <dgm:pt modelId="{4F457D6D-F165-3348-B8A6-E72D568F3746}" type="pres">
      <dgm:prSet presAssocID="{88EA0E55-47B6-1340-86B8-CC267773B3FA}" presName="parentLeftMargin" presStyleLbl="node1" presStyleIdx="2" presStyleCnt="6"/>
      <dgm:spPr/>
    </dgm:pt>
    <dgm:pt modelId="{AE21E84E-9FDA-B844-8BB2-71631E6B614E}" type="pres">
      <dgm:prSet presAssocID="{88EA0E55-47B6-1340-86B8-CC267773B3FA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1D636B7E-6B4A-7144-A13E-866963E55CCB}" type="pres">
      <dgm:prSet presAssocID="{88EA0E55-47B6-1340-86B8-CC267773B3FA}" presName="negativeSpace" presStyleCnt="0"/>
      <dgm:spPr/>
    </dgm:pt>
    <dgm:pt modelId="{0613283D-AC30-5645-8262-F30F0A94C642}" type="pres">
      <dgm:prSet presAssocID="{88EA0E55-47B6-1340-86B8-CC267773B3FA}" presName="childText" presStyleLbl="conFgAcc1" presStyleIdx="3" presStyleCnt="6">
        <dgm:presLayoutVars>
          <dgm:bulletEnabled val="1"/>
        </dgm:presLayoutVars>
      </dgm:prSet>
      <dgm:spPr/>
    </dgm:pt>
    <dgm:pt modelId="{EC351B20-4401-244B-9D2C-02E124869F8A}" type="pres">
      <dgm:prSet presAssocID="{AA7ADBF1-D63B-F644-A8F0-BAD9E3E7E402}" presName="spaceBetweenRectangles" presStyleCnt="0"/>
      <dgm:spPr/>
    </dgm:pt>
    <dgm:pt modelId="{B5D7346C-7A79-0D41-B94B-C761B463B2A0}" type="pres">
      <dgm:prSet presAssocID="{9E6265FC-C90E-A344-AC52-E981BD2E92A6}" presName="parentLin" presStyleCnt="0"/>
      <dgm:spPr/>
    </dgm:pt>
    <dgm:pt modelId="{627E4011-A037-D241-90AF-E5AB80FF312B}" type="pres">
      <dgm:prSet presAssocID="{9E6265FC-C90E-A344-AC52-E981BD2E92A6}" presName="parentLeftMargin" presStyleLbl="node1" presStyleIdx="3" presStyleCnt="6"/>
      <dgm:spPr/>
    </dgm:pt>
    <dgm:pt modelId="{1CB962DF-E623-8449-BE9F-AB10560A8D75}" type="pres">
      <dgm:prSet presAssocID="{9E6265FC-C90E-A344-AC52-E981BD2E92A6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698D12B3-513A-4845-A6EB-7201E8AC263C}" type="pres">
      <dgm:prSet presAssocID="{9E6265FC-C90E-A344-AC52-E981BD2E92A6}" presName="negativeSpace" presStyleCnt="0"/>
      <dgm:spPr/>
    </dgm:pt>
    <dgm:pt modelId="{65E67E8E-E520-7B4E-9A73-9D1529778FAE}" type="pres">
      <dgm:prSet presAssocID="{9E6265FC-C90E-A344-AC52-E981BD2E92A6}" presName="childText" presStyleLbl="conFgAcc1" presStyleIdx="4" presStyleCnt="6">
        <dgm:presLayoutVars>
          <dgm:bulletEnabled val="1"/>
        </dgm:presLayoutVars>
      </dgm:prSet>
      <dgm:spPr/>
    </dgm:pt>
    <dgm:pt modelId="{D9357098-036D-8B4C-8771-BF428D1B1418}" type="pres">
      <dgm:prSet presAssocID="{B6A40BE4-EFB7-D844-AF76-F1ADB9B3C36B}" presName="spaceBetweenRectangles" presStyleCnt="0"/>
      <dgm:spPr/>
    </dgm:pt>
    <dgm:pt modelId="{8BB28E8C-0E92-DD42-B277-BA270BD932BE}" type="pres">
      <dgm:prSet presAssocID="{0A922841-7A32-9C4A-B7AA-FDD960704EBD}" presName="parentLin" presStyleCnt="0"/>
      <dgm:spPr/>
    </dgm:pt>
    <dgm:pt modelId="{20C54AFE-D02F-6542-83E8-2157FBBBF6C3}" type="pres">
      <dgm:prSet presAssocID="{0A922841-7A32-9C4A-B7AA-FDD960704EBD}" presName="parentLeftMargin" presStyleLbl="node1" presStyleIdx="4" presStyleCnt="6"/>
      <dgm:spPr/>
    </dgm:pt>
    <dgm:pt modelId="{26D58A6A-BE76-5B46-904A-06F723E25806}" type="pres">
      <dgm:prSet presAssocID="{0A922841-7A32-9C4A-B7AA-FDD960704EBD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DD3DC30-2A6E-E448-84F8-E791370E7D24}" type="pres">
      <dgm:prSet presAssocID="{0A922841-7A32-9C4A-B7AA-FDD960704EBD}" presName="negativeSpace" presStyleCnt="0"/>
      <dgm:spPr/>
    </dgm:pt>
    <dgm:pt modelId="{50986DF9-24EC-2044-8EA2-3B0EC78D8F5B}" type="pres">
      <dgm:prSet presAssocID="{0A922841-7A32-9C4A-B7AA-FDD960704EBD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4DCE3091-7D52-9C47-91FB-BE6498438A8E}" type="presOf" srcId="{494A2C72-2C43-4E42-88B1-4FE2383EE195}" destId="{20F49A4C-E1AF-FB45-BEBA-6FD48AA18AA7}" srcOrd="1" destOrd="0" presId="urn:microsoft.com/office/officeart/2005/8/layout/list1"/>
    <dgm:cxn modelId="{93412BAF-A8AD-8D44-BB08-CE53958BC250}" type="presOf" srcId="{494A2C72-2C43-4E42-88B1-4FE2383EE195}" destId="{04F1184F-4362-2D4E-B294-39722F86E16F}" srcOrd="0" destOrd="0" presId="urn:microsoft.com/office/officeart/2005/8/layout/list1"/>
    <dgm:cxn modelId="{A3C49C1F-ED49-1D4C-AC60-4A53DFEC089D}" type="presOf" srcId="{9E6265FC-C90E-A344-AC52-E981BD2E92A6}" destId="{1CB962DF-E623-8449-BE9F-AB10560A8D75}" srcOrd="1" destOrd="0" presId="urn:microsoft.com/office/officeart/2005/8/layout/list1"/>
    <dgm:cxn modelId="{3EBC5C21-7A86-1D41-8601-557A45D78A49}" type="presOf" srcId="{88EA0E55-47B6-1340-86B8-CC267773B3FA}" destId="{4F457D6D-F165-3348-B8A6-E72D568F3746}" srcOrd="0" destOrd="0" presId="urn:microsoft.com/office/officeart/2005/8/layout/list1"/>
    <dgm:cxn modelId="{0ED17704-62A1-A94D-8DA8-77B517476853}" srcId="{7BF028C7-D7AE-6E49-A1FE-EFFB7EEB6C39}" destId="{494A2C72-2C43-4E42-88B1-4FE2383EE195}" srcOrd="2" destOrd="0" parTransId="{DEDB33D8-5329-7A41-8756-5FDDC84C78C8}" sibTransId="{68D92CEE-E813-D344-A44C-FF1D2C8FC44F}"/>
    <dgm:cxn modelId="{577C48D7-75C8-9341-88B8-686AC0878299}" type="presOf" srcId="{135F8DDD-7C30-6549-A983-1D1B070559F2}" destId="{6A29B1CD-BFD2-3F42-B5A9-9F5359BE568F}" srcOrd="0" destOrd="0" presId="urn:microsoft.com/office/officeart/2005/8/layout/list1"/>
    <dgm:cxn modelId="{0BF11DB9-A165-4541-9F98-FC3C313255E0}" srcId="{7BF028C7-D7AE-6E49-A1FE-EFFB7EEB6C39}" destId="{C3D808AD-7B3D-5540-A459-2FB80268C87A}" srcOrd="1" destOrd="0" parTransId="{51DA7884-C970-304E-88EE-4314C8C3A709}" sibTransId="{61421853-5F2D-F148-8F7B-B104D504015E}"/>
    <dgm:cxn modelId="{6663E83E-55AF-D04F-8D41-68ADCE1F82A3}" type="presOf" srcId="{0A922841-7A32-9C4A-B7AA-FDD960704EBD}" destId="{20C54AFE-D02F-6542-83E8-2157FBBBF6C3}" srcOrd="0" destOrd="0" presId="urn:microsoft.com/office/officeart/2005/8/layout/list1"/>
    <dgm:cxn modelId="{18290303-C930-1A4B-A455-4CDEB5FD2110}" srcId="{7BF028C7-D7AE-6E49-A1FE-EFFB7EEB6C39}" destId="{135F8DDD-7C30-6549-A983-1D1B070559F2}" srcOrd="0" destOrd="0" parTransId="{928C9827-9FB4-EA43-91B6-0868B5A2D1EA}" sibTransId="{5BD90FEA-A9A1-FB49-A6F1-B595758C1DCC}"/>
    <dgm:cxn modelId="{A6F4B8D1-6792-F04A-B97D-7B44BF312963}" srcId="{7BF028C7-D7AE-6E49-A1FE-EFFB7EEB6C39}" destId="{9E6265FC-C90E-A344-AC52-E981BD2E92A6}" srcOrd="4" destOrd="0" parTransId="{0B918E45-7189-6549-84DF-54FA5E13FCE6}" sibTransId="{B6A40BE4-EFB7-D844-AF76-F1ADB9B3C36B}"/>
    <dgm:cxn modelId="{B9E00A70-65A7-3F44-BBF4-9317D03DC079}" type="presOf" srcId="{7BF028C7-D7AE-6E49-A1FE-EFFB7EEB6C39}" destId="{0CBB56C8-BC3E-9644-865F-408E9B4C384C}" srcOrd="0" destOrd="0" presId="urn:microsoft.com/office/officeart/2005/8/layout/list1"/>
    <dgm:cxn modelId="{0D61ED4A-FA8F-DB4F-BD5B-7734679181D8}" type="presOf" srcId="{0A922841-7A32-9C4A-B7AA-FDD960704EBD}" destId="{26D58A6A-BE76-5B46-904A-06F723E25806}" srcOrd="1" destOrd="0" presId="urn:microsoft.com/office/officeart/2005/8/layout/list1"/>
    <dgm:cxn modelId="{AF189053-A84A-9C49-AE0D-4480A79C8F8F}" type="presOf" srcId="{88EA0E55-47B6-1340-86B8-CC267773B3FA}" destId="{AE21E84E-9FDA-B844-8BB2-71631E6B614E}" srcOrd="1" destOrd="0" presId="urn:microsoft.com/office/officeart/2005/8/layout/list1"/>
    <dgm:cxn modelId="{3296493C-F8FA-0B43-B2D0-3554F2640AA4}" type="presOf" srcId="{C3D808AD-7B3D-5540-A459-2FB80268C87A}" destId="{80BDD984-6D3F-084D-9748-45B5811FE9FA}" srcOrd="0" destOrd="0" presId="urn:microsoft.com/office/officeart/2005/8/layout/list1"/>
    <dgm:cxn modelId="{8E688E89-B601-AF46-B08B-24F147C5843A}" srcId="{7BF028C7-D7AE-6E49-A1FE-EFFB7EEB6C39}" destId="{0A922841-7A32-9C4A-B7AA-FDD960704EBD}" srcOrd="5" destOrd="0" parTransId="{9E2C61A9-3788-4445-959E-706133454F47}" sibTransId="{82B13536-274E-0448-958F-1B238FA02CAC}"/>
    <dgm:cxn modelId="{AE683C22-1A70-0249-8358-685009BDE16E}" type="presOf" srcId="{9E6265FC-C90E-A344-AC52-E981BD2E92A6}" destId="{627E4011-A037-D241-90AF-E5AB80FF312B}" srcOrd="0" destOrd="0" presId="urn:microsoft.com/office/officeart/2005/8/layout/list1"/>
    <dgm:cxn modelId="{C8456BA6-2904-FB4C-86E1-48C7A2F3E2F0}" srcId="{7BF028C7-D7AE-6E49-A1FE-EFFB7EEB6C39}" destId="{88EA0E55-47B6-1340-86B8-CC267773B3FA}" srcOrd="3" destOrd="0" parTransId="{7463EC8E-8DE3-0B4B-A3B2-48E4E1D99402}" sibTransId="{AA7ADBF1-D63B-F644-A8F0-BAD9E3E7E402}"/>
    <dgm:cxn modelId="{5AEDC849-0B85-9448-9AB3-3A6FBD9B334C}" type="presOf" srcId="{135F8DDD-7C30-6549-A983-1D1B070559F2}" destId="{9904CC19-1018-6047-B39D-72F0A97F2EA4}" srcOrd="1" destOrd="0" presId="urn:microsoft.com/office/officeart/2005/8/layout/list1"/>
    <dgm:cxn modelId="{092E7999-4B4C-8846-9954-F281DC5C9858}" type="presOf" srcId="{C3D808AD-7B3D-5540-A459-2FB80268C87A}" destId="{081745D6-FC4E-224E-8920-C2B1B59E2C33}" srcOrd="1" destOrd="0" presId="urn:microsoft.com/office/officeart/2005/8/layout/list1"/>
    <dgm:cxn modelId="{E4E13BB3-B048-A84F-B52D-3BF659C02C46}" type="presParOf" srcId="{0CBB56C8-BC3E-9644-865F-408E9B4C384C}" destId="{1CA94D3D-8782-CE47-B870-EF1DBEF76A53}" srcOrd="0" destOrd="0" presId="urn:microsoft.com/office/officeart/2005/8/layout/list1"/>
    <dgm:cxn modelId="{B13EEE16-6DD5-5845-AABE-B909C9ECDC7C}" type="presParOf" srcId="{1CA94D3D-8782-CE47-B870-EF1DBEF76A53}" destId="{6A29B1CD-BFD2-3F42-B5A9-9F5359BE568F}" srcOrd="0" destOrd="0" presId="urn:microsoft.com/office/officeart/2005/8/layout/list1"/>
    <dgm:cxn modelId="{86950FB1-CB18-FA4E-A48E-6E69460590D6}" type="presParOf" srcId="{1CA94D3D-8782-CE47-B870-EF1DBEF76A53}" destId="{9904CC19-1018-6047-B39D-72F0A97F2EA4}" srcOrd="1" destOrd="0" presId="urn:microsoft.com/office/officeart/2005/8/layout/list1"/>
    <dgm:cxn modelId="{19505398-41E6-B94E-AF36-1F9FF5BDA921}" type="presParOf" srcId="{0CBB56C8-BC3E-9644-865F-408E9B4C384C}" destId="{997A4D9E-A947-5749-BCDC-700EDB3C1F51}" srcOrd="1" destOrd="0" presId="urn:microsoft.com/office/officeart/2005/8/layout/list1"/>
    <dgm:cxn modelId="{9D03AA27-C81B-1A40-823B-E38086F85390}" type="presParOf" srcId="{0CBB56C8-BC3E-9644-865F-408E9B4C384C}" destId="{296EFCBC-A188-1C41-8689-9E9C9D4DF11D}" srcOrd="2" destOrd="0" presId="urn:microsoft.com/office/officeart/2005/8/layout/list1"/>
    <dgm:cxn modelId="{B4C498C5-E81D-7B48-8AED-E71C990F44B6}" type="presParOf" srcId="{0CBB56C8-BC3E-9644-865F-408E9B4C384C}" destId="{89DC57D9-555F-3A49-93ED-DB6DC38931C8}" srcOrd="3" destOrd="0" presId="urn:microsoft.com/office/officeart/2005/8/layout/list1"/>
    <dgm:cxn modelId="{07F7B25E-A468-F14F-868E-A1608233D7BB}" type="presParOf" srcId="{0CBB56C8-BC3E-9644-865F-408E9B4C384C}" destId="{9B925838-E3AA-C54F-8099-894EFF409DA5}" srcOrd="4" destOrd="0" presId="urn:microsoft.com/office/officeart/2005/8/layout/list1"/>
    <dgm:cxn modelId="{22BAE5A2-4B83-D94C-AE1F-6B43C089C1E6}" type="presParOf" srcId="{9B925838-E3AA-C54F-8099-894EFF409DA5}" destId="{80BDD984-6D3F-084D-9748-45B5811FE9FA}" srcOrd="0" destOrd="0" presId="urn:microsoft.com/office/officeart/2005/8/layout/list1"/>
    <dgm:cxn modelId="{D21AC6A3-C2C9-3249-9AB6-0755E06FBEC8}" type="presParOf" srcId="{9B925838-E3AA-C54F-8099-894EFF409DA5}" destId="{081745D6-FC4E-224E-8920-C2B1B59E2C33}" srcOrd="1" destOrd="0" presId="urn:microsoft.com/office/officeart/2005/8/layout/list1"/>
    <dgm:cxn modelId="{4ECCE940-3E49-C143-9C2B-F35E0A7B3B90}" type="presParOf" srcId="{0CBB56C8-BC3E-9644-865F-408E9B4C384C}" destId="{4C3670FE-3A58-6F43-AA0E-93A433859653}" srcOrd="5" destOrd="0" presId="urn:microsoft.com/office/officeart/2005/8/layout/list1"/>
    <dgm:cxn modelId="{29332DB1-60CE-2345-BD24-27DF7B960FE8}" type="presParOf" srcId="{0CBB56C8-BC3E-9644-865F-408E9B4C384C}" destId="{7DB56DE2-1DCF-9A41-920E-BAC68B4D9E7D}" srcOrd="6" destOrd="0" presId="urn:microsoft.com/office/officeart/2005/8/layout/list1"/>
    <dgm:cxn modelId="{C9E66D0C-85F2-8540-BFBD-506090F978DB}" type="presParOf" srcId="{0CBB56C8-BC3E-9644-865F-408E9B4C384C}" destId="{9811C0AA-E978-0141-93BE-20389F7974F1}" srcOrd="7" destOrd="0" presId="urn:microsoft.com/office/officeart/2005/8/layout/list1"/>
    <dgm:cxn modelId="{159AD751-4ECB-2D41-8355-8768CA80B60A}" type="presParOf" srcId="{0CBB56C8-BC3E-9644-865F-408E9B4C384C}" destId="{68524590-C9BE-C641-94E4-144D3AE5DFC9}" srcOrd="8" destOrd="0" presId="urn:microsoft.com/office/officeart/2005/8/layout/list1"/>
    <dgm:cxn modelId="{52B9E2C1-E786-B84C-908F-92EB7B212428}" type="presParOf" srcId="{68524590-C9BE-C641-94E4-144D3AE5DFC9}" destId="{04F1184F-4362-2D4E-B294-39722F86E16F}" srcOrd="0" destOrd="0" presId="urn:microsoft.com/office/officeart/2005/8/layout/list1"/>
    <dgm:cxn modelId="{B1B2AEAD-E9FD-4D42-84A4-46C103A8669C}" type="presParOf" srcId="{68524590-C9BE-C641-94E4-144D3AE5DFC9}" destId="{20F49A4C-E1AF-FB45-BEBA-6FD48AA18AA7}" srcOrd="1" destOrd="0" presId="urn:microsoft.com/office/officeart/2005/8/layout/list1"/>
    <dgm:cxn modelId="{BA221B47-20C0-954C-882F-5E7427933BE0}" type="presParOf" srcId="{0CBB56C8-BC3E-9644-865F-408E9B4C384C}" destId="{15925BE8-74F7-5540-BD72-2FC837DC69A0}" srcOrd="9" destOrd="0" presId="urn:microsoft.com/office/officeart/2005/8/layout/list1"/>
    <dgm:cxn modelId="{204E3658-F5EF-904B-BA64-46323F388B13}" type="presParOf" srcId="{0CBB56C8-BC3E-9644-865F-408E9B4C384C}" destId="{3A222332-64AB-D54A-9E9D-8BE0B4A8A957}" srcOrd="10" destOrd="0" presId="urn:microsoft.com/office/officeart/2005/8/layout/list1"/>
    <dgm:cxn modelId="{50E86CB0-5918-BE4E-ACFC-E262056D6D25}" type="presParOf" srcId="{0CBB56C8-BC3E-9644-865F-408E9B4C384C}" destId="{CFBC5FA0-89D6-AB40-879A-7B3990B153A4}" srcOrd="11" destOrd="0" presId="urn:microsoft.com/office/officeart/2005/8/layout/list1"/>
    <dgm:cxn modelId="{C74EDE12-84D9-2342-9FC3-6178D6E1E615}" type="presParOf" srcId="{0CBB56C8-BC3E-9644-865F-408E9B4C384C}" destId="{C439FA8C-D394-5743-B5AC-AC1B732C24A1}" srcOrd="12" destOrd="0" presId="urn:microsoft.com/office/officeart/2005/8/layout/list1"/>
    <dgm:cxn modelId="{28F5E771-8A9D-5A4B-9DA4-0DED7BDE8EF3}" type="presParOf" srcId="{C439FA8C-D394-5743-B5AC-AC1B732C24A1}" destId="{4F457D6D-F165-3348-B8A6-E72D568F3746}" srcOrd="0" destOrd="0" presId="urn:microsoft.com/office/officeart/2005/8/layout/list1"/>
    <dgm:cxn modelId="{ECA11660-1512-EC40-842A-9AFE571A3FF9}" type="presParOf" srcId="{C439FA8C-D394-5743-B5AC-AC1B732C24A1}" destId="{AE21E84E-9FDA-B844-8BB2-71631E6B614E}" srcOrd="1" destOrd="0" presId="urn:microsoft.com/office/officeart/2005/8/layout/list1"/>
    <dgm:cxn modelId="{1A493D8F-0846-CC48-88F9-DCC6684D39C4}" type="presParOf" srcId="{0CBB56C8-BC3E-9644-865F-408E9B4C384C}" destId="{1D636B7E-6B4A-7144-A13E-866963E55CCB}" srcOrd="13" destOrd="0" presId="urn:microsoft.com/office/officeart/2005/8/layout/list1"/>
    <dgm:cxn modelId="{1DBA3B9E-4284-4D45-AEF3-DB80FC1DEB64}" type="presParOf" srcId="{0CBB56C8-BC3E-9644-865F-408E9B4C384C}" destId="{0613283D-AC30-5645-8262-F30F0A94C642}" srcOrd="14" destOrd="0" presId="urn:microsoft.com/office/officeart/2005/8/layout/list1"/>
    <dgm:cxn modelId="{3848AEF7-0BAA-1345-A44E-CB91AFFB80AC}" type="presParOf" srcId="{0CBB56C8-BC3E-9644-865F-408E9B4C384C}" destId="{EC351B20-4401-244B-9D2C-02E124869F8A}" srcOrd="15" destOrd="0" presId="urn:microsoft.com/office/officeart/2005/8/layout/list1"/>
    <dgm:cxn modelId="{E5F17CA7-2909-D04F-9700-2461901C8D8C}" type="presParOf" srcId="{0CBB56C8-BC3E-9644-865F-408E9B4C384C}" destId="{B5D7346C-7A79-0D41-B94B-C761B463B2A0}" srcOrd="16" destOrd="0" presId="urn:microsoft.com/office/officeart/2005/8/layout/list1"/>
    <dgm:cxn modelId="{D62AAFDB-154A-FF4F-B0D6-D61AB670FBC8}" type="presParOf" srcId="{B5D7346C-7A79-0D41-B94B-C761B463B2A0}" destId="{627E4011-A037-D241-90AF-E5AB80FF312B}" srcOrd="0" destOrd="0" presId="urn:microsoft.com/office/officeart/2005/8/layout/list1"/>
    <dgm:cxn modelId="{438A059C-309C-1045-8BDF-99677E8B7A8E}" type="presParOf" srcId="{B5D7346C-7A79-0D41-B94B-C761B463B2A0}" destId="{1CB962DF-E623-8449-BE9F-AB10560A8D75}" srcOrd="1" destOrd="0" presId="urn:microsoft.com/office/officeart/2005/8/layout/list1"/>
    <dgm:cxn modelId="{CF520338-199E-8545-A618-C6726B7E2F91}" type="presParOf" srcId="{0CBB56C8-BC3E-9644-865F-408E9B4C384C}" destId="{698D12B3-513A-4845-A6EB-7201E8AC263C}" srcOrd="17" destOrd="0" presId="urn:microsoft.com/office/officeart/2005/8/layout/list1"/>
    <dgm:cxn modelId="{85679259-5559-8846-8D79-4E380944E69D}" type="presParOf" srcId="{0CBB56C8-BC3E-9644-865F-408E9B4C384C}" destId="{65E67E8E-E520-7B4E-9A73-9D1529778FAE}" srcOrd="18" destOrd="0" presId="urn:microsoft.com/office/officeart/2005/8/layout/list1"/>
    <dgm:cxn modelId="{673963B4-80F1-8E4A-9C7B-42C08ECA50C5}" type="presParOf" srcId="{0CBB56C8-BC3E-9644-865F-408E9B4C384C}" destId="{D9357098-036D-8B4C-8771-BF428D1B1418}" srcOrd="19" destOrd="0" presId="urn:microsoft.com/office/officeart/2005/8/layout/list1"/>
    <dgm:cxn modelId="{2BC2DAD2-3B68-BA42-BEFC-E91495AFDF2D}" type="presParOf" srcId="{0CBB56C8-BC3E-9644-865F-408E9B4C384C}" destId="{8BB28E8C-0E92-DD42-B277-BA270BD932BE}" srcOrd="20" destOrd="0" presId="urn:microsoft.com/office/officeart/2005/8/layout/list1"/>
    <dgm:cxn modelId="{344F687A-318A-BE4C-B8EF-9B1D7E341CAB}" type="presParOf" srcId="{8BB28E8C-0E92-DD42-B277-BA270BD932BE}" destId="{20C54AFE-D02F-6542-83E8-2157FBBBF6C3}" srcOrd="0" destOrd="0" presId="urn:microsoft.com/office/officeart/2005/8/layout/list1"/>
    <dgm:cxn modelId="{D439A019-4902-D94D-A6D4-FCFA8FE51B27}" type="presParOf" srcId="{8BB28E8C-0E92-DD42-B277-BA270BD932BE}" destId="{26D58A6A-BE76-5B46-904A-06F723E25806}" srcOrd="1" destOrd="0" presId="urn:microsoft.com/office/officeart/2005/8/layout/list1"/>
    <dgm:cxn modelId="{8848D990-8746-884E-83A0-EA710E22ACC0}" type="presParOf" srcId="{0CBB56C8-BC3E-9644-865F-408E9B4C384C}" destId="{CDD3DC30-2A6E-E448-84F8-E791370E7D24}" srcOrd="21" destOrd="0" presId="urn:microsoft.com/office/officeart/2005/8/layout/list1"/>
    <dgm:cxn modelId="{B4C57CA9-10A7-DE40-9F44-F358AA6C1772}" type="presParOf" srcId="{0CBB56C8-BC3E-9644-865F-408E9B4C384C}" destId="{50986DF9-24EC-2044-8EA2-3B0EC78D8F5B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F79E469-884D-2D4D-A0D6-EE0A27558FE7}" type="doc">
      <dgm:prSet loTypeId="urn:microsoft.com/office/officeart/2005/8/layout/process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398459B8-6D51-D846-A6AA-2D02715BF2FB}">
      <dgm:prSet phldrT="[Tekst]"/>
      <dgm:spPr/>
      <dgm:t>
        <a:bodyPr/>
        <a:lstStyle/>
        <a:p>
          <a:r>
            <a:rPr lang="pl-PL" smtClean="0"/>
            <a:t>creation of exercises</a:t>
          </a:r>
          <a:endParaRPr lang="pl-PL"/>
        </a:p>
      </dgm:t>
    </dgm:pt>
    <dgm:pt modelId="{32CDE2E9-F8F0-8F46-898E-64DE01CBD572}" type="parTrans" cxnId="{98600EF8-B3FF-8E4B-9912-343D7058615A}">
      <dgm:prSet/>
      <dgm:spPr/>
      <dgm:t>
        <a:bodyPr/>
        <a:lstStyle/>
        <a:p>
          <a:endParaRPr lang="pl-PL"/>
        </a:p>
      </dgm:t>
    </dgm:pt>
    <dgm:pt modelId="{92A89698-B314-0144-A044-D6093CEA3AA6}" type="sibTrans" cxnId="{98600EF8-B3FF-8E4B-9912-343D7058615A}">
      <dgm:prSet/>
      <dgm:spPr/>
      <dgm:t>
        <a:bodyPr/>
        <a:lstStyle/>
        <a:p>
          <a:endParaRPr lang="pl-PL"/>
        </a:p>
      </dgm:t>
    </dgm:pt>
    <dgm:pt modelId="{ADC4DE3C-956D-CF4A-9D7C-A24F690B256C}">
      <dgm:prSet/>
      <dgm:spPr/>
      <dgm:t>
        <a:bodyPr/>
        <a:lstStyle/>
        <a:p>
          <a:r>
            <a:rPr lang="pl-PL" smtClean="0"/>
            <a:t>commenting the work</a:t>
          </a:r>
          <a:endParaRPr lang="pl-PL" dirty="0" smtClean="0"/>
        </a:p>
      </dgm:t>
    </dgm:pt>
    <dgm:pt modelId="{D5E8DD42-E772-E844-885D-C0C4A3F1E50F}" type="parTrans" cxnId="{33715712-CBE8-BB48-8D6D-35C83C71C0D0}">
      <dgm:prSet/>
      <dgm:spPr/>
      <dgm:t>
        <a:bodyPr/>
        <a:lstStyle/>
        <a:p>
          <a:endParaRPr lang="pl-PL"/>
        </a:p>
      </dgm:t>
    </dgm:pt>
    <dgm:pt modelId="{6957BCDE-2C43-5B47-80C4-DEC5E1DC9AD6}" type="sibTrans" cxnId="{33715712-CBE8-BB48-8D6D-35C83C71C0D0}">
      <dgm:prSet/>
      <dgm:spPr/>
      <dgm:t>
        <a:bodyPr/>
        <a:lstStyle/>
        <a:p>
          <a:endParaRPr lang="pl-PL"/>
        </a:p>
      </dgm:t>
    </dgm:pt>
    <dgm:pt modelId="{80B8D561-2A65-214E-8D50-E9E744B385DD}">
      <dgm:prSet/>
      <dgm:spPr/>
      <dgm:t>
        <a:bodyPr/>
        <a:lstStyle/>
        <a:p>
          <a:r>
            <a:rPr lang="pl-PL" dirty="0" err="1" smtClean="0"/>
            <a:t>reviewing</a:t>
          </a:r>
          <a:r>
            <a:rPr lang="pl-PL" dirty="0" smtClean="0"/>
            <a:t> the </a:t>
          </a:r>
          <a:r>
            <a:rPr lang="pl-PL" dirty="0" err="1" smtClean="0"/>
            <a:t>exercises</a:t>
          </a:r>
          <a:endParaRPr lang="pl-PL" dirty="0"/>
        </a:p>
      </dgm:t>
    </dgm:pt>
    <dgm:pt modelId="{1D13B7EF-9EDD-8B49-96ED-ADC25716E80C}" type="parTrans" cxnId="{AA4A50F9-88D2-4B4F-B024-D0384A928A2B}">
      <dgm:prSet/>
      <dgm:spPr/>
      <dgm:t>
        <a:bodyPr/>
        <a:lstStyle/>
        <a:p>
          <a:endParaRPr lang="pl-PL"/>
        </a:p>
      </dgm:t>
    </dgm:pt>
    <dgm:pt modelId="{A935CF51-4232-5E45-813E-A0BB013EE8AF}" type="sibTrans" cxnId="{AA4A50F9-88D2-4B4F-B024-D0384A928A2B}">
      <dgm:prSet/>
      <dgm:spPr/>
      <dgm:t>
        <a:bodyPr/>
        <a:lstStyle/>
        <a:p>
          <a:endParaRPr lang="pl-PL"/>
        </a:p>
      </dgm:t>
    </dgm:pt>
    <dgm:pt modelId="{A2555FEF-E95C-FD41-8485-1FB09789D8E1}" type="pres">
      <dgm:prSet presAssocID="{CF79E469-884D-2D4D-A0D6-EE0A27558FE7}" presName="Name0" presStyleCnt="0">
        <dgm:presLayoutVars>
          <dgm:dir/>
          <dgm:animLvl val="lvl"/>
          <dgm:resizeHandles val="exact"/>
        </dgm:presLayoutVars>
      </dgm:prSet>
      <dgm:spPr/>
    </dgm:pt>
    <dgm:pt modelId="{3F803AB6-23F0-A540-9D97-4639857373E2}" type="pres">
      <dgm:prSet presAssocID="{80B8D561-2A65-214E-8D50-E9E744B385DD}" presName="boxAndChildren" presStyleCnt="0"/>
      <dgm:spPr/>
    </dgm:pt>
    <dgm:pt modelId="{C16F5AD9-EA72-AA4C-801C-7E58B0A97524}" type="pres">
      <dgm:prSet presAssocID="{80B8D561-2A65-214E-8D50-E9E744B385DD}" presName="parentTextBox" presStyleLbl="node1" presStyleIdx="0" presStyleCnt="3"/>
      <dgm:spPr/>
    </dgm:pt>
    <dgm:pt modelId="{4117F909-D4A6-3940-93B9-8F6DB70194D1}" type="pres">
      <dgm:prSet presAssocID="{6957BCDE-2C43-5B47-80C4-DEC5E1DC9AD6}" presName="sp" presStyleCnt="0"/>
      <dgm:spPr/>
    </dgm:pt>
    <dgm:pt modelId="{EFD37AC2-D3FB-544E-96BC-94358B0AEA71}" type="pres">
      <dgm:prSet presAssocID="{ADC4DE3C-956D-CF4A-9D7C-A24F690B256C}" presName="arrowAndChildren" presStyleCnt="0"/>
      <dgm:spPr/>
    </dgm:pt>
    <dgm:pt modelId="{1F6DBB68-1FF0-C448-945C-2EE8B6DA579F}" type="pres">
      <dgm:prSet presAssocID="{ADC4DE3C-956D-CF4A-9D7C-A24F690B256C}" presName="parentTextArrow" presStyleLbl="node1" presStyleIdx="1" presStyleCnt="3"/>
      <dgm:spPr/>
    </dgm:pt>
    <dgm:pt modelId="{44949D30-F3C1-F74A-8B4D-1E1F4AD17632}" type="pres">
      <dgm:prSet presAssocID="{92A89698-B314-0144-A044-D6093CEA3AA6}" presName="sp" presStyleCnt="0"/>
      <dgm:spPr/>
    </dgm:pt>
    <dgm:pt modelId="{C309F8C7-F847-D045-88B9-074DACDB45E1}" type="pres">
      <dgm:prSet presAssocID="{398459B8-6D51-D846-A6AA-2D02715BF2FB}" presName="arrowAndChildren" presStyleCnt="0"/>
      <dgm:spPr/>
    </dgm:pt>
    <dgm:pt modelId="{DD0724AD-F344-4F43-B2E2-7448FB3C6879}" type="pres">
      <dgm:prSet presAssocID="{398459B8-6D51-D846-A6AA-2D02715BF2FB}" presName="parentTextArrow" presStyleLbl="node1" presStyleIdx="2" presStyleCnt="3"/>
      <dgm:spPr/>
      <dgm:t>
        <a:bodyPr/>
        <a:lstStyle/>
        <a:p>
          <a:endParaRPr lang="pl-PL"/>
        </a:p>
      </dgm:t>
    </dgm:pt>
  </dgm:ptLst>
  <dgm:cxnLst>
    <dgm:cxn modelId="{AA4A50F9-88D2-4B4F-B024-D0384A928A2B}" srcId="{CF79E469-884D-2D4D-A0D6-EE0A27558FE7}" destId="{80B8D561-2A65-214E-8D50-E9E744B385DD}" srcOrd="2" destOrd="0" parTransId="{1D13B7EF-9EDD-8B49-96ED-ADC25716E80C}" sibTransId="{A935CF51-4232-5E45-813E-A0BB013EE8AF}"/>
    <dgm:cxn modelId="{34F35207-914B-194A-B359-98A1457667E2}" type="presOf" srcId="{CF79E469-884D-2D4D-A0D6-EE0A27558FE7}" destId="{A2555FEF-E95C-FD41-8485-1FB09789D8E1}" srcOrd="0" destOrd="0" presId="urn:microsoft.com/office/officeart/2005/8/layout/process4"/>
    <dgm:cxn modelId="{5EF13942-1001-9E43-A6FF-49806AAEE2F7}" type="presOf" srcId="{398459B8-6D51-D846-A6AA-2D02715BF2FB}" destId="{DD0724AD-F344-4F43-B2E2-7448FB3C6879}" srcOrd="0" destOrd="0" presId="urn:microsoft.com/office/officeart/2005/8/layout/process4"/>
    <dgm:cxn modelId="{693E76CC-47D1-2B44-97BB-AE2C773D6167}" type="presOf" srcId="{80B8D561-2A65-214E-8D50-E9E744B385DD}" destId="{C16F5AD9-EA72-AA4C-801C-7E58B0A97524}" srcOrd="0" destOrd="0" presId="urn:microsoft.com/office/officeart/2005/8/layout/process4"/>
    <dgm:cxn modelId="{68D9AD06-6CA8-D94B-948A-2F5D635EFC1B}" type="presOf" srcId="{ADC4DE3C-956D-CF4A-9D7C-A24F690B256C}" destId="{1F6DBB68-1FF0-C448-945C-2EE8B6DA579F}" srcOrd="0" destOrd="0" presId="urn:microsoft.com/office/officeart/2005/8/layout/process4"/>
    <dgm:cxn modelId="{33715712-CBE8-BB48-8D6D-35C83C71C0D0}" srcId="{CF79E469-884D-2D4D-A0D6-EE0A27558FE7}" destId="{ADC4DE3C-956D-CF4A-9D7C-A24F690B256C}" srcOrd="1" destOrd="0" parTransId="{D5E8DD42-E772-E844-885D-C0C4A3F1E50F}" sibTransId="{6957BCDE-2C43-5B47-80C4-DEC5E1DC9AD6}"/>
    <dgm:cxn modelId="{98600EF8-B3FF-8E4B-9912-343D7058615A}" srcId="{CF79E469-884D-2D4D-A0D6-EE0A27558FE7}" destId="{398459B8-6D51-D846-A6AA-2D02715BF2FB}" srcOrd="0" destOrd="0" parTransId="{32CDE2E9-F8F0-8F46-898E-64DE01CBD572}" sibTransId="{92A89698-B314-0144-A044-D6093CEA3AA6}"/>
    <dgm:cxn modelId="{F7E2C2FE-566E-704E-9BB1-4E640C715841}" type="presParOf" srcId="{A2555FEF-E95C-FD41-8485-1FB09789D8E1}" destId="{3F803AB6-23F0-A540-9D97-4639857373E2}" srcOrd="0" destOrd="0" presId="urn:microsoft.com/office/officeart/2005/8/layout/process4"/>
    <dgm:cxn modelId="{5937FC64-BA81-D84D-B4C8-2A0A4CE8415D}" type="presParOf" srcId="{3F803AB6-23F0-A540-9D97-4639857373E2}" destId="{C16F5AD9-EA72-AA4C-801C-7E58B0A97524}" srcOrd="0" destOrd="0" presId="urn:microsoft.com/office/officeart/2005/8/layout/process4"/>
    <dgm:cxn modelId="{1312DAC1-3DC0-A24B-9CC1-2DE69F52785D}" type="presParOf" srcId="{A2555FEF-E95C-FD41-8485-1FB09789D8E1}" destId="{4117F909-D4A6-3940-93B9-8F6DB70194D1}" srcOrd="1" destOrd="0" presId="urn:microsoft.com/office/officeart/2005/8/layout/process4"/>
    <dgm:cxn modelId="{9A104A8E-161C-1B48-969F-702F4F931943}" type="presParOf" srcId="{A2555FEF-E95C-FD41-8485-1FB09789D8E1}" destId="{EFD37AC2-D3FB-544E-96BC-94358B0AEA71}" srcOrd="2" destOrd="0" presId="urn:microsoft.com/office/officeart/2005/8/layout/process4"/>
    <dgm:cxn modelId="{DAE47E43-411C-7F4E-896A-797089B5F311}" type="presParOf" srcId="{EFD37AC2-D3FB-544E-96BC-94358B0AEA71}" destId="{1F6DBB68-1FF0-C448-945C-2EE8B6DA579F}" srcOrd="0" destOrd="0" presId="urn:microsoft.com/office/officeart/2005/8/layout/process4"/>
    <dgm:cxn modelId="{FE3808FF-24ED-444E-A92A-033A8A320D97}" type="presParOf" srcId="{A2555FEF-E95C-FD41-8485-1FB09789D8E1}" destId="{44949D30-F3C1-F74A-8B4D-1E1F4AD17632}" srcOrd="3" destOrd="0" presId="urn:microsoft.com/office/officeart/2005/8/layout/process4"/>
    <dgm:cxn modelId="{26508317-8E0D-6F4E-B19B-83EACEB7030B}" type="presParOf" srcId="{A2555FEF-E95C-FD41-8485-1FB09789D8E1}" destId="{C309F8C7-F847-D045-88B9-074DACDB45E1}" srcOrd="4" destOrd="0" presId="urn:microsoft.com/office/officeart/2005/8/layout/process4"/>
    <dgm:cxn modelId="{3B46B0A9-187B-A148-A75A-EDDC06307C3F}" type="presParOf" srcId="{C309F8C7-F847-D045-88B9-074DACDB45E1}" destId="{DD0724AD-F344-4F43-B2E2-7448FB3C687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6DF05E-4D9F-8246-ACE0-4CCFA87DAA5C}">
      <dsp:nvSpPr>
        <dsp:cNvPr id="0" name=""/>
        <dsp:cNvSpPr/>
      </dsp:nvSpPr>
      <dsp:spPr>
        <a:xfrm rot="5400000">
          <a:off x="383010" y="1816144"/>
          <a:ext cx="1144638" cy="1904652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804C008-6E5D-034F-B157-26680E51FEC5}">
      <dsp:nvSpPr>
        <dsp:cNvPr id="0" name=""/>
        <dsp:cNvSpPr/>
      </dsp:nvSpPr>
      <dsp:spPr>
        <a:xfrm>
          <a:off x="191941" y="2385225"/>
          <a:ext cx="1719530" cy="15072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DEFINITION OF THE CONCEPT</a:t>
          </a:r>
          <a:endParaRPr lang="en-US" sz="1500" kern="1200" dirty="0"/>
        </a:p>
      </dsp:txBody>
      <dsp:txXfrm>
        <a:off x="191941" y="2385225"/>
        <a:ext cx="1719530" cy="1507269"/>
      </dsp:txXfrm>
    </dsp:sp>
    <dsp:sp modelId="{6C17C861-C406-CF47-9D5B-4F9117038B42}">
      <dsp:nvSpPr>
        <dsp:cNvPr id="0" name=""/>
        <dsp:cNvSpPr/>
      </dsp:nvSpPr>
      <dsp:spPr>
        <a:xfrm>
          <a:off x="1587032" y="1675922"/>
          <a:ext cx="324439" cy="324439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4B12AD7-E964-7A48-8966-DB06994B59FA}">
      <dsp:nvSpPr>
        <dsp:cNvPr id="0" name=""/>
        <dsp:cNvSpPr/>
      </dsp:nvSpPr>
      <dsp:spPr>
        <a:xfrm rot="5400000">
          <a:off x="2488051" y="1295250"/>
          <a:ext cx="1144638" cy="1904652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D054C6-E9E6-C641-9686-9443C62BA240}">
      <dsp:nvSpPr>
        <dsp:cNvPr id="0" name=""/>
        <dsp:cNvSpPr/>
      </dsp:nvSpPr>
      <dsp:spPr>
        <a:xfrm>
          <a:off x="2296983" y="1864330"/>
          <a:ext cx="1719530" cy="15072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STOCKTAKING</a:t>
          </a:r>
          <a:endParaRPr lang="en-US" sz="15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AWA</a:t>
          </a: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IR METHODOLOGIES</a:t>
          </a:r>
          <a:endParaRPr lang="en-US" sz="1200" kern="1200" dirty="0"/>
        </a:p>
      </dsp:txBody>
      <dsp:txXfrm>
        <a:off x="2296983" y="1864330"/>
        <a:ext cx="1719530" cy="1507269"/>
      </dsp:txXfrm>
    </dsp:sp>
    <dsp:sp modelId="{0A2096B1-B131-6643-BAA4-8E63FB4C6D3A}">
      <dsp:nvSpPr>
        <dsp:cNvPr id="0" name=""/>
        <dsp:cNvSpPr/>
      </dsp:nvSpPr>
      <dsp:spPr>
        <a:xfrm>
          <a:off x="3692074" y="1155027"/>
          <a:ext cx="324439" cy="324439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E272A0C-03A1-E94C-8A51-E9A81C554D34}">
      <dsp:nvSpPr>
        <dsp:cNvPr id="0" name=""/>
        <dsp:cNvSpPr/>
      </dsp:nvSpPr>
      <dsp:spPr>
        <a:xfrm rot="5400000">
          <a:off x="4593093" y="774355"/>
          <a:ext cx="1144638" cy="1904652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193949E-0216-A24D-AB4C-D106449781DF}">
      <dsp:nvSpPr>
        <dsp:cNvPr id="0" name=""/>
        <dsp:cNvSpPr/>
      </dsp:nvSpPr>
      <dsp:spPr>
        <a:xfrm>
          <a:off x="4402024" y="1343436"/>
          <a:ext cx="1719530" cy="15072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RESULTS ANALYSING</a:t>
          </a:r>
          <a:endParaRPr lang="en-US" sz="1500" kern="1200" dirty="0"/>
        </a:p>
      </dsp:txBody>
      <dsp:txXfrm>
        <a:off x="4402024" y="1343436"/>
        <a:ext cx="1719530" cy="1507269"/>
      </dsp:txXfrm>
    </dsp:sp>
    <dsp:sp modelId="{10977811-96B7-6449-939E-F06B74CFD3E3}">
      <dsp:nvSpPr>
        <dsp:cNvPr id="0" name=""/>
        <dsp:cNvSpPr/>
      </dsp:nvSpPr>
      <dsp:spPr>
        <a:xfrm>
          <a:off x="5797115" y="634133"/>
          <a:ext cx="324439" cy="324439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B2C5C6F-A3D3-CC4E-80E8-C397A6FC86D4}">
      <dsp:nvSpPr>
        <dsp:cNvPr id="0" name=""/>
        <dsp:cNvSpPr/>
      </dsp:nvSpPr>
      <dsp:spPr>
        <a:xfrm rot="5400000">
          <a:off x="6698134" y="253461"/>
          <a:ext cx="1144638" cy="1904652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3195695-F97B-2E41-B1A9-5D5AC34F34F7}">
      <dsp:nvSpPr>
        <dsp:cNvPr id="0" name=""/>
        <dsp:cNvSpPr/>
      </dsp:nvSpPr>
      <dsp:spPr>
        <a:xfrm>
          <a:off x="6507066" y="822541"/>
          <a:ext cx="1719530" cy="1507269"/>
        </a:xfrm>
        <a:prstGeom prst="rect">
          <a:avLst/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GOOD PRACTICE GUIDE ON ALERTS WARNINGS AND ANNOUNCEMENTS</a:t>
          </a:r>
          <a:endParaRPr lang="en-US" sz="1500" kern="1200" dirty="0"/>
        </a:p>
      </dsp:txBody>
      <dsp:txXfrm>
        <a:off x="6507066" y="822541"/>
        <a:ext cx="1719530" cy="15072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EDAD21-AA88-1F46-8A89-F3F049B02B0F}">
      <dsp:nvSpPr>
        <dsp:cNvPr id="0" name=""/>
        <dsp:cNvSpPr/>
      </dsp:nvSpPr>
      <dsp:spPr>
        <a:xfrm rot="5400000">
          <a:off x="383010" y="1816144"/>
          <a:ext cx="1144638" cy="1904652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02DFF8D-6C41-714F-AB8D-F1FA3619E1F5}">
      <dsp:nvSpPr>
        <dsp:cNvPr id="0" name=""/>
        <dsp:cNvSpPr/>
      </dsp:nvSpPr>
      <dsp:spPr>
        <a:xfrm>
          <a:off x="191941" y="2385225"/>
          <a:ext cx="1719530" cy="15072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kern="1200" dirty="0" smtClean="0"/>
            <a:t>DESKTOP RESEARCH</a:t>
          </a:r>
          <a:endParaRPr lang="pl-PL" sz="1900" kern="1200" dirty="0"/>
        </a:p>
      </dsp:txBody>
      <dsp:txXfrm>
        <a:off x="191941" y="2385225"/>
        <a:ext cx="1719530" cy="1507269"/>
      </dsp:txXfrm>
    </dsp:sp>
    <dsp:sp modelId="{BDBDBC94-BF7D-F742-8D35-249A7D1DAE5D}">
      <dsp:nvSpPr>
        <dsp:cNvPr id="0" name=""/>
        <dsp:cNvSpPr/>
      </dsp:nvSpPr>
      <dsp:spPr>
        <a:xfrm>
          <a:off x="1587032" y="1675922"/>
          <a:ext cx="324439" cy="324439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24E6AB-45EF-B349-BA02-271B7C6B17AC}">
      <dsp:nvSpPr>
        <dsp:cNvPr id="0" name=""/>
        <dsp:cNvSpPr/>
      </dsp:nvSpPr>
      <dsp:spPr>
        <a:xfrm rot="5400000">
          <a:off x="2488051" y="1295250"/>
          <a:ext cx="1144638" cy="1904652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CD10498-259B-6C49-915B-D4B163CF31EB}">
      <dsp:nvSpPr>
        <dsp:cNvPr id="0" name=""/>
        <dsp:cNvSpPr/>
      </dsp:nvSpPr>
      <dsp:spPr>
        <a:xfrm>
          <a:off x="2296983" y="1864330"/>
          <a:ext cx="1719530" cy="15072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kern="1200" dirty="0" smtClean="0"/>
            <a:t>STACKHOLDERS NEEDS</a:t>
          </a:r>
          <a:endParaRPr lang="pl-PL" sz="1900" kern="1200" dirty="0"/>
        </a:p>
      </dsp:txBody>
      <dsp:txXfrm>
        <a:off x="2296983" y="1864330"/>
        <a:ext cx="1719530" cy="1507269"/>
      </dsp:txXfrm>
    </dsp:sp>
    <dsp:sp modelId="{B21B21C9-1776-9048-99C9-CF247FF2344C}">
      <dsp:nvSpPr>
        <dsp:cNvPr id="0" name=""/>
        <dsp:cNvSpPr/>
      </dsp:nvSpPr>
      <dsp:spPr>
        <a:xfrm>
          <a:off x="3692074" y="1155027"/>
          <a:ext cx="324439" cy="324439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DB95CF9-556B-D54B-867B-3ADC80718BC8}">
      <dsp:nvSpPr>
        <dsp:cNvPr id="0" name=""/>
        <dsp:cNvSpPr/>
      </dsp:nvSpPr>
      <dsp:spPr>
        <a:xfrm rot="5400000">
          <a:off x="4593093" y="774355"/>
          <a:ext cx="1144638" cy="1904652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07E26F-1465-424E-85AF-6FB297A09FA8}">
      <dsp:nvSpPr>
        <dsp:cNvPr id="0" name=""/>
        <dsp:cNvSpPr/>
      </dsp:nvSpPr>
      <dsp:spPr>
        <a:xfrm>
          <a:off x="4402024" y="1343436"/>
          <a:ext cx="1719530" cy="15072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kern="1200" dirty="0" smtClean="0"/>
            <a:t>WORK ON SCENARIOS</a:t>
          </a:r>
          <a:endParaRPr lang="pl-PL" sz="1900" kern="1200" dirty="0"/>
        </a:p>
      </dsp:txBody>
      <dsp:txXfrm>
        <a:off x="4402024" y="1343436"/>
        <a:ext cx="1719530" cy="1507269"/>
      </dsp:txXfrm>
    </dsp:sp>
    <dsp:sp modelId="{21403DF0-B7F2-094D-8444-9F4D2FA8A836}">
      <dsp:nvSpPr>
        <dsp:cNvPr id="0" name=""/>
        <dsp:cNvSpPr/>
      </dsp:nvSpPr>
      <dsp:spPr>
        <a:xfrm>
          <a:off x="5797115" y="634133"/>
          <a:ext cx="324439" cy="324439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ADE3D54-36EB-6843-8117-7945A56D8414}">
      <dsp:nvSpPr>
        <dsp:cNvPr id="0" name=""/>
        <dsp:cNvSpPr/>
      </dsp:nvSpPr>
      <dsp:spPr>
        <a:xfrm rot="5400000">
          <a:off x="6698134" y="253461"/>
          <a:ext cx="1144638" cy="1904652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515E926-1988-6E4D-AB0A-61E869F2370E}">
      <dsp:nvSpPr>
        <dsp:cNvPr id="0" name=""/>
        <dsp:cNvSpPr/>
      </dsp:nvSpPr>
      <dsp:spPr>
        <a:xfrm>
          <a:off x="6507066" y="822541"/>
          <a:ext cx="1719530" cy="1507269"/>
        </a:xfrm>
        <a:prstGeom prst="rect">
          <a:avLst/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kern="1200" dirty="0" smtClean="0"/>
            <a:t>NEW EXERCISES</a:t>
          </a:r>
          <a:endParaRPr lang="pl-PL" sz="1900" kern="1200" dirty="0"/>
        </a:p>
      </dsp:txBody>
      <dsp:txXfrm>
        <a:off x="6507066" y="822541"/>
        <a:ext cx="1719530" cy="15072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6EFCBC-A188-1C41-8689-9E9C9D4DF11D}">
      <dsp:nvSpPr>
        <dsp:cNvPr id="0" name=""/>
        <dsp:cNvSpPr/>
      </dsp:nvSpPr>
      <dsp:spPr>
        <a:xfrm>
          <a:off x="0" y="365061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04CC19-1018-6047-B39D-72F0A97F2EA4}">
      <dsp:nvSpPr>
        <dsp:cNvPr id="0" name=""/>
        <dsp:cNvSpPr/>
      </dsp:nvSpPr>
      <dsp:spPr>
        <a:xfrm>
          <a:off x="411480" y="128901"/>
          <a:ext cx="5760720" cy="472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COMPUTER FORENSICS</a:t>
          </a:r>
          <a:endParaRPr lang="pl-PL" sz="1600" kern="1200" dirty="0"/>
        </a:p>
      </dsp:txBody>
      <dsp:txXfrm>
        <a:off x="434537" y="151958"/>
        <a:ext cx="5714606" cy="426206"/>
      </dsp:txXfrm>
    </dsp:sp>
    <dsp:sp modelId="{7DB56DE2-1DCF-9A41-920E-BAC68B4D9E7D}">
      <dsp:nvSpPr>
        <dsp:cNvPr id="0" name=""/>
        <dsp:cNvSpPr/>
      </dsp:nvSpPr>
      <dsp:spPr>
        <a:xfrm>
          <a:off x="0" y="1090821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1745D6-FC4E-224E-8920-C2B1B59E2C33}">
      <dsp:nvSpPr>
        <dsp:cNvPr id="0" name=""/>
        <dsp:cNvSpPr/>
      </dsp:nvSpPr>
      <dsp:spPr>
        <a:xfrm>
          <a:off x="411480" y="854661"/>
          <a:ext cx="5760720" cy="472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ELECTRONIC EVIDENCE</a:t>
          </a:r>
          <a:endParaRPr lang="pl-PL" sz="1600" kern="1200" dirty="0"/>
        </a:p>
      </dsp:txBody>
      <dsp:txXfrm>
        <a:off x="434537" y="877718"/>
        <a:ext cx="5714606" cy="426206"/>
      </dsp:txXfrm>
    </dsp:sp>
    <dsp:sp modelId="{3A222332-64AB-D54A-9E9D-8BE0B4A8A957}">
      <dsp:nvSpPr>
        <dsp:cNvPr id="0" name=""/>
        <dsp:cNvSpPr/>
      </dsp:nvSpPr>
      <dsp:spPr>
        <a:xfrm>
          <a:off x="0" y="1816581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F49A4C-E1AF-FB45-BEBA-6FD48AA18AA7}">
      <dsp:nvSpPr>
        <dsp:cNvPr id="0" name=""/>
        <dsp:cNvSpPr/>
      </dsp:nvSpPr>
      <dsp:spPr>
        <a:xfrm>
          <a:off x="411480" y="1580421"/>
          <a:ext cx="5760720" cy="472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CYBERCRIME TRACES (SOCIAL NETWORKS)</a:t>
          </a:r>
          <a:endParaRPr lang="pl-PL" sz="1600" kern="1200" dirty="0"/>
        </a:p>
      </dsp:txBody>
      <dsp:txXfrm>
        <a:off x="434537" y="1603478"/>
        <a:ext cx="5714606" cy="426206"/>
      </dsp:txXfrm>
    </dsp:sp>
    <dsp:sp modelId="{0613283D-AC30-5645-8262-F30F0A94C642}">
      <dsp:nvSpPr>
        <dsp:cNvPr id="0" name=""/>
        <dsp:cNvSpPr/>
      </dsp:nvSpPr>
      <dsp:spPr>
        <a:xfrm>
          <a:off x="0" y="2542341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21E84E-9FDA-B844-8BB2-71631E6B614E}">
      <dsp:nvSpPr>
        <dsp:cNvPr id="0" name=""/>
        <dsp:cNvSpPr/>
      </dsp:nvSpPr>
      <dsp:spPr>
        <a:xfrm>
          <a:off x="411480" y="2306181"/>
          <a:ext cx="5760720" cy="472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APT (COE LEVEL SPOOFING)</a:t>
          </a:r>
          <a:endParaRPr lang="pl-PL" sz="1600" kern="1200" dirty="0"/>
        </a:p>
      </dsp:txBody>
      <dsp:txXfrm>
        <a:off x="434537" y="2329238"/>
        <a:ext cx="5714606" cy="426206"/>
      </dsp:txXfrm>
    </dsp:sp>
    <dsp:sp modelId="{65E67E8E-E520-7B4E-9A73-9D1529778FAE}">
      <dsp:nvSpPr>
        <dsp:cNvPr id="0" name=""/>
        <dsp:cNvSpPr/>
      </dsp:nvSpPr>
      <dsp:spPr>
        <a:xfrm>
          <a:off x="0" y="3268101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B962DF-E623-8449-BE9F-AB10560A8D75}">
      <dsp:nvSpPr>
        <dsp:cNvPr id="0" name=""/>
        <dsp:cNvSpPr/>
      </dsp:nvSpPr>
      <dsp:spPr>
        <a:xfrm>
          <a:off x="411480" y="3031941"/>
          <a:ext cx="5760720" cy="472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VS-ROOM – VISUALIZATION</a:t>
          </a:r>
          <a:endParaRPr lang="pl-PL" sz="1600" kern="1200" dirty="0"/>
        </a:p>
      </dsp:txBody>
      <dsp:txXfrm>
        <a:off x="434537" y="3054998"/>
        <a:ext cx="5714606" cy="426206"/>
      </dsp:txXfrm>
    </dsp:sp>
    <dsp:sp modelId="{50986DF9-24EC-2044-8EA2-3B0EC78D8F5B}">
      <dsp:nvSpPr>
        <dsp:cNvPr id="0" name=""/>
        <dsp:cNvSpPr/>
      </dsp:nvSpPr>
      <dsp:spPr>
        <a:xfrm>
          <a:off x="0" y="3993861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D58A6A-BE76-5B46-904A-06F723E25806}">
      <dsp:nvSpPr>
        <dsp:cNvPr id="0" name=""/>
        <dsp:cNvSpPr/>
      </dsp:nvSpPr>
      <dsp:spPr>
        <a:xfrm>
          <a:off x="411480" y="3757701"/>
          <a:ext cx="5760720" cy="472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COOPERATION OF LEA (EXE UPDATE)</a:t>
          </a:r>
          <a:endParaRPr lang="pl-PL" sz="1600" kern="1200" dirty="0"/>
        </a:p>
      </dsp:txBody>
      <dsp:txXfrm>
        <a:off x="434537" y="3780758"/>
        <a:ext cx="5714606" cy="4262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6F5AD9-EA72-AA4C-801C-7E58B0A97524}">
      <dsp:nvSpPr>
        <dsp:cNvPr id="0" name=""/>
        <dsp:cNvSpPr/>
      </dsp:nvSpPr>
      <dsp:spPr>
        <a:xfrm>
          <a:off x="0" y="3406931"/>
          <a:ext cx="4038600" cy="111823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000" kern="1200" dirty="0" err="1" smtClean="0"/>
            <a:t>reviewing</a:t>
          </a:r>
          <a:r>
            <a:rPr lang="pl-PL" sz="3000" kern="1200" dirty="0" smtClean="0"/>
            <a:t> the </a:t>
          </a:r>
          <a:r>
            <a:rPr lang="pl-PL" sz="3000" kern="1200" dirty="0" err="1" smtClean="0"/>
            <a:t>exercises</a:t>
          </a:r>
          <a:endParaRPr lang="pl-PL" sz="3000" kern="1200" dirty="0"/>
        </a:p>
      </dsp:txBody>
      <dsp:txXfrm>
        <a:off x="0" y="3406931"/>
        <a:ext cx="4038600" cy="1118231"/>
      </dsp:txXfrm>
    </dsp:sp>
    <dsp:sp modelId="{1F6DBB68-1FF0-C448-945C-2EE8B6DA579F}">
      <dsp:nvSpPr>
        <dsp:cNvPr id="0" name=""/>
        <dsp:cNvSpPr/>
      </dsp:nvSpPr>
      <dsp:spPr>
        <a:xfrm rot="10800000">
          <a:off x="0" y="1703865"/>
          <a:ext cx="4038600" cy="1719839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000" kern="1200" smtClean="0"/>
            <a:t>commenting the work</a:t>
          </a:r>
          <a:endParaRPr lang="pl-PL" sz="3000" kern="1200" dirty="0" smtClean="0"/>
        </a:p>
      </dsp:txBody>
      <dsp:txXfrm rot="10800000">
        <a:off x="0" y="1703865"/>
        <a:ext cx="4038600" cy="1117500"/>
      </dsp:txXfrm>
    </dsp:sp>
    <dsp:sp modelId="{DD0724AD-F344-4F43-B2E2-7448FB3C6879}">
      <dsp:nvSpPr>
        <dsp:cNvPr id="0" name=""/>
        <dsp:cNvSpPr/>
      </dsp:nvSpPr>
      <dsp:spPr>
        <a:xfrm rot="10800000">
          <a:off x="0" y="799"/>
          <a:ext cx="4038600" cy="1719839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000" kern="1200" smtClean="0"/>
            <a:t>creation of exercises</a:t>
          </a:r>
          <a:endParaRPr lang="pl-PL" sz="3000" kern="1200"/>
        </a:p>
      </dsp:txBody>
      <dsp:txXfrm rot="10800000">
        <a:off x="0" y="799"/>
        <a:ext cx="4038600" cy="1117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edyt. styl wz. tyt.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8407-7556-774D-BF8F-3B568EED2E98}" type="datetimeFigureOut">
              <a:rPr lang="pl-PL" smtClean="0"/>
              <a:t>23.05.2013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692B6-0DEC-8341-983A-22C10AD481F6}" type="slidenum">
              <a:rPr lang="pl-PL" smtClean="0"/>
              <a:t>‹nr›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8852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edyt. styl wz. tyt.</a:t>
            </a:r>
            <a:endParaRPr lang="pl-PL"/>
          </a:p>
        </p:txBody>
      </p:sp>
      <p:sp>
        <p:nvSpPr>
          <p:cNvPr id="3" name="Symbol zastępczy tekst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8407-7556-774D-BF8F-3B568EED2E98}" type="datetimeFigureOut">
              <a:rPr lang="pl-PL" smtClean="0"/>
              <a:t>23.05.2013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692B6-0DEC-8341-983A-22C10AD481F6}" type="slidenum">
              <a:rPr lang="pl-PL" smtClean="0"/>
              <a:t>‹nr›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97386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edyt. styl wz. tyt.</a:t>
            </a:r>
            <a:endParaRPr lang="pl-PL"/>
          </a:p>
        </p:txBody>
      </p:sp>
      <p:sp>
        <p:nvSpPr>
          <p:cNvPr id="3" name="Symbol zastępczy tekst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8407-7556-774D-BF8F-3B568EED2E98}" type="datetimeFigureOut">
              <a:rPr lang="pl-PL" smtClean="0"/>
              <a:t>23.05.2013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692B6-0DEC-8341-983A-22C10AD481F6}" type="slidenum">
              <a:rPr lang="pl-PL" smtClean="0"/>
              <a:t>‹nr›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93851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edyt. styl wz. tyt.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8407-7556-774D-BF8F-3B568EED2E98}" type="datetimeFigureOut">
              <a:rPr lang="pl-PL" smtClean="0"/>
              <a:t>23.05.2013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692B6-0DEC-8341-983A-22C10AD481F6}" type="slidenum">
              <a:rPr lang="pl-PL" smtClean="0"/>
              <a:t>‹nr›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4882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edyt. styl wz. tyt.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8407-7556-774D-BF8F-3B568EED2E98}" type="datetimeFigureOut">
              <a:rPr lang="pl-PL" smtClean="0"/>
              <a:t>23.05.2013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692B6-0DEC-8341-983A-22C10AD481F6}" type="slidenum">
              <a:rPr lang="pl-PL" smtClean="0"/>
              <a:t>‹nr›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68605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edyt. styl wz. tyt.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8407-7556-774D-BF8F-3B568EED2E98}" type="datetimeFigureOut">
              <a:rPr lang="pl-PL" smtClean="0"/>
              <a:t>23.05.2013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692B6-0DEC-8341-983A-22C10AD481F6}" type="slidenum">
              <a:rPr lang="pl-PL" smtClean="0"/>
              <a:t>‹nr›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80928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edyt. styl wz. tyt.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8407-7556-774D-BF8F-3B568EED2E98}" type="datetimeFigureOut">
              <a:rPr lang="pl-PL" smtClean="0"/>
              <a:t>23.05.2013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692B6-0DEC-8341-983A-22C10AD481F6}" type="slidenum">
              <a:rPr lang="pl-PL" smtClean="0"/>
              <a:t>‹nr›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0745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edyt. styl wz. tyt.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8407-7556-774D-BF8F-3B568EED2E98}" type="datetimeFigureOut">
              <a:rPr lang="pl-PL" smtClean="0"/>
              <a:t>23.05.2013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692B6-0DEC-8341-983A-22C10AD481F6}" type="slidenum">
              <a:rPr lang="pl-PL" smtClean="0"/>
              <a:t>‹nr›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5835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8407-7556-774D-BF8F-3B568EED2E98}" type="datetimeFigureOut">
              <a:rPr lang="pl-PL" smtClean="0"/>
              <a:t>23.05.2013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692B6-0DEC-8341-983A-22C10AD481F6}" type="slidenum">
              <a:rPr lang="pl-PL" smtClean="0"/>
              <a:t>‹nr›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2822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edyt. styl wz. tyt.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8407-7556-774D-BF8F-3B568EED2E98}" type="datetimeFigureOut">
              <a:rPr lang="pl-PL" smtClean="0"/>
              <a:t>23.05.2013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692B6-0DEC-8341-983A-22C10AD481F6}" type="slidenum">
              <a:rPr lang="pl-PL" smtClean="0"/>
              <a:t>‹nr›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3747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edyt. styl wz. tyt.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F8407-7556-774D-BF8F-3B568EED2E98}" type="datetimeFigureOut">
              <a:rPr lang="pl-PL" smtClean="0"/>
              <a:t>23.05.2013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692B6-0DEC-8341-983A-22C10AD481F6}" type="slidenum">
              <a:rPr lang="pl-PL" smtClean="0"/>
              <a:t>‹nr›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83559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edyt. styl wz. tyt.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F8407-7556-774D-BF8F-3B568EED2E98}" type="datetimeFigureOut">
              <a:rPr lang="pl-PL" smtClean="0"/>
              <a:t>23.05.2013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C692B6-0DEC-8341-983A-22C10AD481F6}" type="slidenum">
              <a:rPr lang="pl-PL" smtClean="0"/>
              <a:t>‹nr›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1473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AWA / </a:t>
            </a:r>
            <a:r>
              <a:rPr lang="pl-PL" dirty="0" err="1" smtClean="0"/>
              <a:t>CybEX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ENISA PROJECT</a:t>
            </a:r>
          </a:p>
          <a:p>
            <a:endParaRPr lang="pl-PL" dirty="0"/>
          </a:p>
          <a:p>
            <a:r>
              <a:rPr lang="pl-PL" sz="2000" dirty="0" smtClean="0"/>
              <a:t>Don </a:t>
            </a:r>
            <a:r>
              <a:rPr lang="pl-PL" sz="2000" dirty="0" err="1" smtClean="0"/>
              <a:t>Stikvoort</a:t>
            </a:r>
            <a:r>
              <a:rPr lang="pl-PL" sz="2000" dirty="0" smtClean="0"/>
              <a:t> / Mirosław Maj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13208193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Supporting and enhancing CERTs operational capabilities</a:t>
            </a:r>
            <a:r>
              <a:rPr lang="cs-CZ" dirty="0" smtClean="0">
                <a:effectLst/>
              </a:rPr>
              <a:t>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b="1" dirty="0" smtClean="0"/>
          </a:p>
          <a:p>
            <a:r>
              <a:rPr lang="pl-PL" b="1" dirty="0" smtClean="0"/>
              <a:t>AWA</a:t>
            </a:r>
            <a:r>
              <a:rPr lang="pl-PL" dirty="0" smtClean="0"/>
              <a:t> - Alerts </a:t>
            </a:r>
            <a:r>
              <a:rPr lang="pl-PL" dirty="0" err="1" smtClean="0"/>
              <a:t>Warning</a:t>
            </a:r>
            <a:r>
              <a:rPr lang="pl-PL" dirty="0" smtClean="0"/>
              <a:t> </a:t>
            </a:r>
            <a:r>
              <a:rPr lang="pl-PL" dirty="0" err="1" smtClean="0"/>
              <a:t>Announcments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 smtClean="0"/>
          </a:p>
          <a:p>
            <a:r>
              <a:rPr lang="pl-PL" b="1" dirty="0" err="1" smtClean="0"/>
              <a:t>CybEX</a:t>
            </a:r>
            <a:r>
              <a:rPr lang="pl-PL" dirty="0" smtClean="0"/>
              <a:t> - CYBERCRIMES EXERCISES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56910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 smtClean="0"/>
              <a:t>AWA</a:t>
            </a:r>
            <a:r>
              <a:rPr lang="pl-PL" dirty="0" smtClean="0"/>
              <a:t> - Alerts </a:t>
            </a:r>
            <a:r>
              <a:rPr lang="pl-PL" dirty="0" err="1" smtClean="0"/>
              <a:t>Warning</a:t>
            </a:r>
            <a:r>
              <a:rPr lang="pl-PL" dirty="0" smtClean="0"/>
              <a:t> </a:t>
            </a:r>
            <a:r>
              <a:rPr lang="pl-PL" dirty="0" err="1" smtClean="0"/>
              <a:t>Announcments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450289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012487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 err="1" smtClean="0"/>
              <a:t>CybEX</a:t>
            </a:r>
            <a:r>
              <a:rPr lang="pl-PL" dirty="0" smtClean="0"/>
              <a:t> - </a:t>
            </a:r>
            <a:r>
              <a:rPr lang="pl-PL" dirty="0" smtClean="0"/>
              <a:t>CYBERCRIMES EXERCISES</a:t>
            </a:r>
            <a:endParaRPr lang="pl-PL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545640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14384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/>
          <a:srcRect l="-22732" r="-22732"/>
          <a:stretch>
            <a:fillRect/>
          </a:stretch>
        </p:blipFill>
        <p:spPr>
          <a:xfrm>
            <a:off x="457200" y="1131892"/>
            <a:ext cx="8229600" cy="4525963"/>
          </a:xfrm>
        </p:spPr>
      </p:pic>
      <p:sp>
        <p:nvSpPr>
          <p:cNvPr id="6" name="Objaśnienie liniowe 3 (obramowanie i kreska) 5"/>
          <p:cNvSpPr/>
          <p:nvPr/>
        </p:nvSpPr>
        <p:spPr>
          <a:xfrm>
            <a:off x="4213688" y="2255344"/>
            <a:ext cx="1246302" cy="302690"/>
          </a:xfrm>
          <a:prstGeom prst="accent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279430"/>
              <a:gd name="adj8" fmla="val -16428"/>
            </a:avLst>
          </a:prstGeom>
          <a:solidFill>
            <a:schemeClr val="accent6">
              <a:lumMod val="60000"/>
              <a:lumOff val="40000"/>
            </a:schemeClr>
          </a:solidFill>
          <a:ln w="28575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900" b="1" dirty="0" smtClean="0">
                <a:solidFill>
                  <a:schemeClr val="tx1"/>
                </a:solidFill>
              </a:rPr>
              <a:t>MIRKO WOLLENBERG</a:t>
            </a:r>
            <a:endParaRPr lang="pl-PL" sz="900" b="1" dirty="0">
              <a:solidFill>
                <a:schemeClr val="tx1"/>
              </a:solidFill>
            </a:endParaRPr>
          </a:p>
        </p:txBody>
      </p:sp>
      <p:sp>
        <p:nvSpPr>
          <p:cNvPr id="7" name="Objaśnienie liniowe 3 (obramowanie i kreska) 6"/>
          <p:cNvSpPr/>
          <p:nvPr/>
        </p:nvSpPr>
        <p:spPr>
          <a:xfrm>
            <a:off x="5697380" y="2643236"/>
            <a:ext cx="1578649" cy="514241"/>
          </a:xfrm>
          <a:prstGeom prst="accent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30254"/>
              <a:gd name="adj8" fmla="val -60438"/>
            </a:avLst>
          </a:prstGeom>
          <a:solidFill>
            <a:schemeClr val="accent6">
              <a:lumMod val="60000"/>
              <a:lumOff val="40000"/>
            </a:schemeClr>
          </a:solidFill>
          <a:ln w="28575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900" b="1" dirty="0" smtClean="0">
                <a:solidFill>
                  <a:schemeClr val="tx1"/>
                </a:solidFill>
              </a:rPr>
              <a:t>PRZEMYSLAW SKOWRON</a:t>
            </a:r>
          </a:p>
          <a:p>
            <a:r>
              <a:rPr lang="pl-PL" sz="900" b="1" dirty="0" smtClean="0">
                <a:solidFill>
                  <a:schemeClr val="tx1"/>
                </a:solidFill>
              </a:rPr>
              <a:t>TOMASZ CHLEBOWSKI</a:t>
            </a:r>
          </a:p>
          <a:p>
            <a:r>
              <a:rPr lang="pl-PL" sz="900" b="1" dirty="0" smtClean="0">
                <a:solidFill>
                  <a:schemeClr val="tx1"/>
                </a:solidFill>
              </a:rPr>
              <a:t>MIROSLAW MAJ</a:t>
            </a:r>
            <a:endParaRPr lang="pl-PL" sz="900" b="1" dirty="0">
              <a:solidFill>
                <a:schemeClr val="tx1"/>
              </a:solidFill>
            </a:endParaRPr>
          </a:p>
        </p:txBody>
      </p:sp>
      <p:sp>
        <p:nvSpPr>
          <p:cNvPr id="8" name="Objaśnienie liniowe 3 (obramowanie i kreska) 7"/>
          <p:cNvSpPr/>
          <p:nvPr/>
        </p:nvSpPr>
        <p:spPr>
          <a:xfrm flipH="1">
            <a:off x="1847837" y="2536812"/>
            <a:ext cx="1307555" cy="369688"/>
          </a:xfrm>
          <a:prstGeom prst="accent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80222"/>
              <a:gd name="adj8" fmla="val -30482"/>
            </a:avLst>
          </a:prstGeom>
          <a:solidFill>
            <a:schemeClr val="accent6">
              <a:lumMod val="60000"/>
              <a:lumOff val="40000"/>
            </a:schemeClr>
          </a:solidFill>
          <a:ln w="28575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900" b="1" dirty="0" smtClean="0">
                <a:solidFill>
                  <a:schemeClr val="tx1"/>
                </a:solidFill>
              </a:rPr>
              <a:t>DON STIKVOORT</a:t>
            </a:r>
          </a:p>
          <a:p>
            <a:r>
              <a:rPr lang="pl-PL" sz="900" b="1" dirty="0" smtClean="0">
                <a:solidFill>
                  <a:schemeClr val="tx1"/>
                </a:solidFill>
              </a:rPr>
              <a:t>ROELAND REIJERS</a:t>
            </a:r>
            <a:endParaRPr lang="pl-PL" sz="900" b="1" dirty="0">
              <a:solidFill>
                <a:schemeClr val="tx1"/>
              </a:solidFill>
            </a:endParaRPr>
          </a:p>
        </p:txBody>
      </p:sp>
      <p:sp>
        <p:nvSpPr>
          <p:cNvPr id="9" name="Objaśnienie liniowe 3 (obramowanie i kreska) 8"/>
          <p:cNvSpPr/>
          <p:nvPr/>
        </p:nvSpPr>
        <p:spPr>
          <a:xfrm>
            <a:off x="6146519" y="4552423"/>
            <a:ext cx="1578649" cy="326231"/>
          </a:xfrm>
          <a:prstGeom prst="accent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92110"/>
              <a:gd name="adj8" fmla="val -61943"/>
            </a:avLst>
          </a:prstGeom>
          <a:solidFill>
            <a:srgbClr val="FF0000"/>
          </a:solidFill>
          <a:ln w="28575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900" b="1" dirty="0" smtClean="0"/>
              <a:t>LAURI PALKMENTS</a:t>
            </a:r>
          </a:p>
          <a:p>
            <a:r>
              <a:rPr lang="pl-PL" sz="900" b="1" dirty="0" smtClean="0"/>
              <a:t>COSMIN CIOBANU</a:t>
            </a:r>
            <a:endParaRPr lang="pl-PL" sz="900" b="1" dirty="0"/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892" y="1818516"/>
            <a:ext cx="720000" cy="720000"/>
          </a:xfrm>
          <a:prstGeom prst="rect">
            <a:avLst/>
          </a:prstGeom>
        </p:spPr>
      </p:pic>
      <p:sp>
        <p:nvSpPr>
          <p:cNvPr id="11" name="Prostokąt 10"/>
          <p:cNvSpPr/>
          <p:nvPr/>
        </p:nvSpPr>
        <p:spPr>
          <a:xfrm>
            <a:off x="705892" y="2643236"/>
            <a:ext cx="720000" cy="72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3600" dirty="0">
                <a:solidFill>
                  <a:srgbClr val="000000"/>
                </a:solidFill>
              </a:rPr>
              <a:t>?</a:t>
            </a:r>
          </a:p>
        </p:txBody>
      </p:sp>
      <p:pic>
        <p:nvPicPr>
          <p:cNvPr id="14" name="Obraz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8429" y="1618962"/>
            <a:ext cx="720000" cy="720000"/>
          </a:xfrm>
          <a:prstGeom prst="rect">
            <a:avLst/>
          </a:prstGeom>
        </p:spPr>
      </p:pic>
      <p:pic>
        <p:nvPicPr>
          <p:cNvPr id="15" name="Obraz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8429" y="2434000"/>
            <a:ext cx="720000" cy="720000"/>
          </a:xfrm>
          <a:prstGeom prst="rect">
            <a:avLst/>
          </a:prstGeom>
        </p:spPr>
      </p:pic>
      <p:pic>
        <p:nvPicPr>
          <p:cNvPr id="17" name="Obraz 16" descr="screenshot 2013-05-23 o 10.49.4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8429" y="3268203"/>
            <a:ext cx="732371" cy="720000"/>
          </a:xfrm>
          <a:prstGeom prst="rect">
            <a:avLst/>
          </a:prstGeom>
        </p:spPr>
      </p:pic>
      <p:pic>
        <p:nvPicPr>
          <p:cNvPr id="19" name="Obraz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06029" y="5779912"/>
            <a:ext cx="540000" cy="720000"/>
          </a:xfrm>
          <a:prstGeom prst="rect">
            <a:avLst/>
          </a:prstGeom>
        </p:spPr>
      </p:pic>
      <p:pic>
        <p:nvPicPr>
          <p:cNvPr id="20" name="Obraz 19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4213688" y="325183"/>
            <a:ext cx="720000" cy="720388"/>
          </a:xfrm>
          <a:prstGeom prst="rect">
            <a:avLst/>
          </a:prstGeom>
        </p:spPr>
      </p:pic>
      <p:sp>
        <p:nvSpPr>
          <p:cNvPr id="21" name="Owal 20"/>
          <p:cNvSpPr/>
          <p:nvPr/>
        </p:nvSpPr>
        <p:spPr>
          <a:xfrm>
            <a:off x="3440261" y="3090150"/>
            <a:ext cx="179950" cy="178053"/>
          </a:xfrm>
          <a:prstGeom prst="ellipse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2" name="Owal 21"/>
          <p:cNvSpPr/>
          <p:nvPr/>
        </p:nvSpPr>
        <p:spPr>
          <a:xfrm>
            <a:off x="3913139" y="3064497"/>
            <a:ext cx="179950" cy="178053"/>
          </a:xfrm>
          <a:prstGeom prst="ellipse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3" name="Owal 22"/>
          <p:cNvSpPr/>
          <p:nvPr/>
        </p:nvSpPr>
        <p:spPr>
          <a:xfrm>
            <a:off x="4694390" y="3224767"/>
            <a:ext cx="179950" cy="178053"/>
          </a:xfrm>
          <a:prstGeom prst="ellipse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4" name="Owal 23"/>
          <p:cNvSpPr/>
          <p:nvPr/>
        </p:nvSpPr>
        <p:spPr>
          <a:xfrm>
            <a:off x="5064485" y="5118040"/>
            <a:ext cx="179950" cy="178053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5" name="Obraz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81883" y="5799729"/>
            <a:ext cx="54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699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CYBERCRIME EXERCISES</a:t>
            </a:r>
            <a:endParaRPr lang="pl-PL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461254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398448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CALL FOR CONTRIBUTORS</a:t>
            </a:r>
            <a:endParaRPr lang="pl-PL" dirty="0"/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06869331"/>
              </p:ext>
            </p:extLst>
          </p:nvPr>
        </p:nvGraphicFramePr>
        <p:xfrm>
          <a:off x="457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199" y="1600200"/>
            <a:ext cx="4277697" cy="4525963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endParaRPr lang="pl-PL" sz="2000" dirty="0" smtClean="0"/>
          </a:p>
          <a:p>
            <a:pPr marL="514350" lvl="0" indent="-514350">
              <a:buFont typeface="+mj-lt"/>
              <a:buAutoNum type="arabicPeriod"/>
            </a:pPr>
            <a:endParaRPr lang="pl-PL" sz="2000" dirty="0"/>
          </a:p>
          <a:p>
            <a:pPr marL="514350" lvl="0" indent="-514350">
              <a:buFont typeface="+mj-lt"/>
              <a:buAutoNum type="arabicPeriod"/>
            </a:pPr>
            <a:r>
              <a:rPr lang="pl-PL" sz="2000" dirty="0" smtClean="0"/>
              <a:t>COMPUTER FORENSICS</a:t>
            </a:r>
          </a:p>
          <a:p>
            <a:pPr marL="514350" lvl="0" indent="-514350">
              <a:buFont typeface="+mj-lt"/>
              <a:buAutoNum type="arabicPeriod"/>
            </a:pPr>
            <a:r>
              <a:rPr lang="pl-PL" sz="2000" dirty="0" smtClean="0"/>
              <a:t>ELECTRONIC EVIDENCE</a:t>
            </a:r>
          </a:p>
          <a:p>
            <a:pPr marL="514350" lvl="0" indent="-514350">
              <a:buFont typeface="+mj-lt"/>
              <a:buAutoNum type="arabicPeriod"/>
            </a:pPr>
            <a:r>
              <a:rPr lang="pl-PL" sz="2000" dirty="0" smtClean="0"/>
              <a:t>CYBERCRIME TRACES (SOCIAL NETWORKS)</a:t>
            </a:r>
          </a:p>
          <a:p>
            <a:pPr marL="514350" lvl="0" indent="-514350">
              <a:buFont typeface="+mj-lt"/>
              <a:buAutoNum type="arabicPeriod"/>
            </a:pPr>
            <a:r>
              <a:rPr lang="pl-PL" sz="2000" dirty="0" smtClean="0"/>
              <a:t>APT (CEO LEVEL SPOOFING)</a:t>
            </a:r>
          </a:p>
          <a:p>
            <a:pPr marL="514350" lvl="0" indent="-514350">
              <a:buFont typeface="+mj-lt"/>
              <a:buAutoNum type="arabicPeriod"/>
            </a:pPr>
            <a:r>
              <a:rPr lang="pl-PL" sz="2000" dirty="0" smtClean="0"/>
              <a:t>VSROOM – VISUALIZATION</a:t>
            </a:r>
          </a:p>
          <a:p>
            <a:pPr marL="514350" lvl="0" indent="-514350">
              <a:buFont typeface="+mj-lt"/>
              <a:buAutoNum type="arabicPeriod"/>
            </a:pPr>
            <a:r>
              <a:rPr lang="pl-PL" sz="2000" dirty="0" smtClean="0"/>
              <a:t>COOPERATION OF LEA (EXE UPDATE)</a:t>
            </a:r>
          </a:p>
        </p:txBody>
      </p:sp>
    </p:spTree>
    <p:extLst>
      <p:ext uri="{BB962C8B-B14F-4D97-AF65-F5344CB8AC3E}">
        <p14:creationId xmlns:p14="http://schemas.microsoft.com/office/powerpoint/2010/main" val="39509627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Questionaire</a:t>
            </a:r>
            <a:endParaRPr lang="pl-PL" dirty="0"/>
          </a:p>
        </p:txBody>
      </p:sp>
      <p:pic>
        <p:nvPicPr>
          <p:cNvPr id="4" name="Symbol zastępczy zawartości 3" descr="screenshot 2013-05-23 o 14.15.58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5" r="113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12538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Contacts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 smtClean="0"/>
          </a:p>
          <a:p>
            <a:endParaRPr lang="pl-PL" dirty="0"/>
          </a:p>
          <a:p>
            <a:r>
              <a:rPr lang="pl-PL" dirty="0" smtClean="0"/>
              <a:t>AWA:</a:t>
            </a:r>
          </a:p>
          <a:p>
            <a:pPr lvl="1"/>
            <a:r>
              <a:rPr lang="pl-PL" dirty="0" smtClean="0"/>
              <a:t>Don </a:t>
            </a:r>
            <a:r>
              <a:rPr lang="pl-PL" dirty="0" err="1" smtClean="0"/>
              <a:t>Stikvoort</a:t>
            </a:r>
            <a:r>
              <a:rPr lang="pl-PL" dirty="0" smtClean="0"/>
              <a:t> &lt;</a:t>
            </a:r>
            <a:r>
              <a:rPr lang="pl-PL" dirty="0" err="1" smtClean="0"/>
              <a:t>don.stikvoort@elsinore.nl</a:t>
            </a:r>
            <a:r>
              <a:rPr lang="pl-PL" dirty="0" smtClean="0"/>
              <a:t>&gt;</a:t>
            </a:r>
          </a:p>
          <a:p>
            <a:r>
              <a:rPr lang="pl-PL" dirty="0" err="1" smtClean="0"/>
              <a:t>CybEX</a:t>
            </a:r>
            <a:r>
              <a:rPr lang="pl-PL" smtClean="0"/>
              <a:t>:</a:t>
            </a:r>
          </a:p>
          <a:p>
            <a:pPr lvl="1"/>
            <a:r>
              <a:rPr lang="pl-PL" smtClean="0"/>
              <a:t>Mirosław </a:t>
            </a:r>
            <a:r>
              <a:rPr lang="pl-PL" dirty="0" smtClean="0"/>
              <a:t>Maj &lt;</a:t>
            </a:r>
            <a:r>
              <a:rPr lang="pl-PL" dirty="0" err="1" smtClean="0"/>
              <a:t>miroslaw.maj@comcert.pl</a:t>
            </a:r>
            <a:r>
              <a:rPr lang="pl-PL" dirty="0" smtClean="0"/>
              <a:t>&gt;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3483561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162</Words>
  <Application>Microsoft Macintosh PowerPoint</Application>
  <PresentationFormat>Pokaz na ekranie (4:3)</PresentationFormat>
  <Paragraphs>56</Paragraphs>
  <Slides>9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10" baseType="lpstr">
      <vt:lpstr>Motyw pakietu Office</vt:lpstr>
      <vt:lpstr>AWA / CybEX</vt:lpstr>
      <vt:lpstr>Supporting and enhancing CERTs operational capabilities </vt:lpstr>
      <vt:lpstr>AWA - Alerts Warning Announcments </vt:lpstr>
      <vt:lpstr>CybEX - CYBERCRIMES EXERCISES</vt:lpstr>
      <vt:lpstr>Prezentacja programu PowerPoint</vt:lpstr>
      <vt:lpstr>CYBERCRIME EXERCISES</vt:lpstr>
      <vt:lpstr>CALL FOR CONTRIBUTORS</vt:lpstr>
      <vt:lpstr>Questionaire</vt:lpstr>
      <vt:lpstr>Contacts</vt:lpstr>
    </vt:vector>
  </TitlesOfParts>
  <Company>mirek.maj@gmail.com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AWA / CybEX</dc:title>
  <dc:creator>Mirosław Maj</dc:creator>
  <cp:lastModifiedBy>Mirosław Maj</cp:lastModifiedBy>
  <cp:revision>12</cp:revision>
  <dcterms:created xsi:type="dcterms:W3CDTF">2013-05-23T06:40:01Z</dcterms:created>
  <dcterms:modified xsi:type="dcterms:W3CDTF">2013-05-23T12:18:48Z</dcterms:modified>
</cp:coreProperties>
</file>