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46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6FA525-C9B3-420D-9351-2589AF65943C}" type="datetimeFigureOut">
              <a:rPr lang="en-US" smtClean="0"/>
              <a:t>5/22/2013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729EE7-851F-4BDB-A9AA-6DC28408BC9C}" type="slidenum">
              <a:rPr lang="en-US" smtClean="0"/>
              <a:t>‹#›</a:t>
            </a:fld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6FA525-C9B3-420D-9351-2589AF65943C}" type="datetimeFigureOut">
              <a:rPr lang="en-US" smtClean="0"/>
              <a:t>5/22/2013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729EE7-851F-4BDB-A9AA-6DC28408BC9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6FA525-C9B3-420D-9351-2589AF65943C}" type="datetimeFigureOut">
              <a:rPr lang="en-US" smtClean="0"/>
              <a:t>5/22/2013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729EE7-851F-4BDB-A9AA-6DC28408BC9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6FA525-C9B3-420D-9351-2589AF65943C}" type="datetimeFigureOut">
              <a:rPr lang="en-US" smtClean="0"/>
              <a:t>5/22/2013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729EE7-851F-4BDB-A9AA-6DC28408BC9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6FA525-C9B3-420D-9351-2589AF65943C}" type="datetimeFigureOut">
              <a:rPr lang="en-US" smtClean="0"/>
              <a:t>5/22/2013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729EE7-851F-4BDB-A9AA-6DC28408BC9C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6FA525-C9B3-420D-9351-2589AF65943C}" type="datetimeFigureOut">
              <a:rPr lang="en-US" smtClean="0"/>
              <a:t>5/22/2013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729EE7-851F-4BDB-A9AA-6DC28408BC9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6FA525-C9B3-420D-9351-2589AF65943C}" type="datetimeFigureOut">
              <a:rPr lang="en-US" smtClean="0"/>
              <a:t>5/22/2013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729EE7-851F-4BDB-A9AA-6DC28408BC9C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6FA525-C9B3-420D-9351-2589AF65943C}" type="datetimeFigureOut">
              <a:rPr lang="en-US" smtClean="0"/>
              <a:t>5/22/2013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729EE7-851F-4BDB-A9AA-6DC28408BC9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6FA525-C9B3-420D-9351-2589AF65943C}" type="datetimeFigureOut">
              <a:rPr lang="en-US" smtClean="0"/>
              <a:t>5/22/2013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729EE7-851F-4BDB-A9AA-6DC28408BC9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6FA525-C9B3-420D-9351-2589AF65943C}" type="datetimeFigureOut">
              <a:rPr lang="en-US" smtClean="0"/>
              <a:t>5/22/2013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729EE7-851F-4BDB-A9AA-6DC28408BC9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1C6FA525-C9B3-420D-9351-2589AF65943C}" type="datetimeFigureOut">
              <a:rPr lang="en-US" smtClean="0"/>
              <a:t>5/22/2013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9D729EE7-851F-4BDB-A9AA-6DC28408BC9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1C6FA525-C9B3-420D-9351-2589AF65943C}" type="datetimeFigureOut">
              <a:rPr lang="en-US" smtClean="0"/>
              <a:t>5/22/2013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9D729EE7-851F-4BDB-A9AA-6DC28408BC9C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BE" dirty="0" err="1" smtClean="0"/>
              <a:t>Updating</a:t>
            </a:r>
            <a:r>
              <a:rPr lang="fr-BE" dirty="0" smtClean="0"/>
              <a:t> the Tor – </a:t>
            </a:r>
            <a:r>
              <a:rPr lang="fr-BE" dirty="0" err="1" smtClean="0"/>
              <a:t>Already</a:t>
            </a:r>
            <a:r>
              <a:rPr lang="fr-BE" dirty="0" smtClean="0"/>
              <a:t>?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BE" dirty="0" smtClean="0"/>
              <a:t>Lionel </a:t>
            </a:r>
            <a:r>
              <a:rPr lang="fr-BE" dirty="0" err="1" smtClean="0"/>
              <a:t>Ferette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7241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/>
              <a:t>One </a:t>
            </a:r>
            <a:r>
              <a:rPr lang="fr-BE" dirty="0" err="1" smtClean="0"/>
              <a:t>Year</a:t>
            </a:r>
            <a:r>
              <a:rPr lang="fr-BE" dirty="0" smtClean="0"/>
              <a:t> </a:t>
            </a:r>
            <a:r>
              <a:rPr lang="fr-BE" dirty="0" err="1" smtClean="0"/>
              <a:t>Ago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>
              <a:buNone/>
            </a:pPr>
            <a:endParaRPr lang="fr-BE" dirty="0" smtClean="0"/>
          </a:p>
          <a:p>
            <a:pPr marL="68580" indent="0">
              <a:buNone/>
            </a:pPr>
            <a:endParaRPr lang="fr-BE" dirty="0"/>
          </a:p>
          <a:p>
            <a:pPr marL="68580" indent="0" algn="ctr">
              <a:buNone/>
            </a:pPr>
            <a:r>
              <a:rPr lang="fr-BE" dirty="0" smtClean="0"/>
              <a:t>New </a:t>
            </a:r>
            <a:r>
              <a:rPr lang="fr-BE" dirty="0" err="1" smtClean="0"/>
              <a:t>Terms</a:t>
            </a:r>
            <a:r>
              <a:rPr lang="fr-BE" dirty="0" smtClean="0"/>
              <a:t> of Reference</a:t>
            </a:r>
          </a:p>
          <a:p>
            <a:pPr marL="68580" indent="0" algn="ctr">
              <a:buNone/>
            </a:pPr>
            <a:endParaRPr lang="fr-BE" dirty="0" smtClean="0"/>
          </a:p>
          <a:p>
            <a:pPr marL="68580" indent="0" algn="ctr">
              <a:buNone/>
            </a:pPr>
            <a:r>
              <a:rPr lang="fr-BE" sz="8800" dirty="0" smtClean="0">
                <a:sym typeface="Wingdings" pitchFamily="2" charset="2"/>
              </a:rPr>
              <a:t></a:t>
            </a:r>
            <a:endParaRPr lang="en-US" sz="8800" dirty="0"/>
          </a:p>
        </p:txBody>
      </p:sp>
    </p:spTree>
    <p:extLst>
      <p:ext uri="{BB962C8B-B14F-4D97-AF65-F5344CB8AC3E}">
        <p14:creationId xmlns:p14="http://schemas.microsoft.com/office/powerpoint/2010/main" val="700038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err="1" smtClean="0"/>
              <a:t>However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 algn="ctr">
              <a:buNone/>
            </a:pPr>
            <a:endParaRPr lang="fr-BE" dirty="0" smtClean="0"/>
          </a:p>
          <a:p>
            <a:pPr marL="68580" indent="0" algn="ctr">
              <a:buNone/>
            </a:pPr>
            <a:r>
              <a:rPr lang="fr-BE" dirty="0" err="1" smtClean="0"/>
              <a:t>Terms</a:t>
            </a:r>
            <a:r>
              <a:rPr lang="fr-BE" dirty="0" smtClean="0"/>
              <a:t> of Reference</a:t>
            </a:r>
          </a:p>
          <a:p>
            <a:pPr marL="68580" indent="0" algn="ctr">
              <a:buNone/>
            </a:pPr>
            <a:r>
              <a:rPr lang="fr-BE" sz="8000" dirty="0" smtClean="0">
                <a:sym typeface="Wingdings" pitchFamily="2" charset="2"/>
              </a:rPr>
              <a:t></a:t>
            </a:r>
            <a:endParaRPr lang="fr-BE" sz="8000" dirty="0"/>
          </a:p>
          <a:p>
            <a:pPr marL="68580" indent="0" algn="ctr">
              <a:buNone/>
            </a:pPr>
            <a:r>
              <a:rPr lang="fr-BE" dirty="0" smtClean="0"/>
              <a:t>TI </a:t>
            </a:r>
            <a:r>
              <a:rPr lang="fr-BE" dirty="0" err="1" smtClean="0"/>
              <a:t>Contract</a:t>
            </a:r>
            <a:r>
              <a:rPr lang="fr-BE" dirty="0" smtClean="0"/>
              <a:t> &amp; </a:t>
            </a:r>
            <a:r>
              <a:rPr lang="fr-BE" dirty="0" err="1" smtClean="0"/>
              <a:t>Procedures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749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err="1" smtClean="0"/>
              <a:t>Biggest</a:t>
            </a:r>
            <a:r>
              <a:rPr lang="fr-BE" dirty="0" smtClean="0"/>
              <a:t> </a:t>
            </a:r>
            <a:r>
              <a:rPr lang="fr-BE" dirty="0" err="1" smtClean="0"/>
              <a:t>Problems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 algn="ctr">
              <a:buNone/>
            </a:pPr>
            <a:endParaRPr lang="fr-BE" dirty="0" smtClean="0"/>
          </a:p>
          <a:p>
            <a:pPr marL="68580" indent="0" algn="ctr">
              <a:buNone/>
            </a:pPr>
            <a:r>
              <a:rPr lang="fr-BE" dirty="0" smtClean="0"/>
              <a:t>« </a:t>
            </a:r>
            <a:r>
              <a:rPr lang="fr-BE" dirty="0" err="1" smtClean="0"/>
              <a:t>Member</a:t>
            </a:r>
            <a:r>
              <a:rPr lang="fr-BE" dirty="0" smtClean="0"/>
              <a:t> »</a:t>
            </a:r>
          </a:p>
          <a:p>
            <a:pPr marL="68580" indent="0" algn="ctr">
              <a:buNone/>
            </a:pPr>
            <a:r>
              <a:rPr lang="fr-BE" dirty="0" smtClean="0"/>
              <a:t>« Full </a:t>
            </a:r>
            <a:r>
              <a:rPr lang="fr-BE" dirty="0" err="1" smtClean="0"/>
              <a:t>Member</a:t>
            </a:r>
            <a:r>
              <a:rPr lang="fr-BE" dirty="0" smtClean="0"/>
              <a:t> »</a:t>
            </a:r>
          </a:p>
          <a:p>
            <a:pPr marL="68580" indent="0" algn="ctr">
              <a:buNone/>
            </a:pPr>
            <a:r>
              <a:rPr lang="fr-BE" dirty="0" smtClean="0"/>
              <a:t>« Team </a:t>
            </a:r>
            <a:r>
              <a:rPr lang="fr-BE" dirty="0" err="1" smtClean="0"/>
              <a:t>Member</a:t>
            </a:r>
            <a:r>
              <a:rPr lang="fr-BE" dirty="0" smtClean="0"/>
              <a:t> »</a:t>
            </a:r>
          </a:p>
          <a:p>
            <a:pPr marL="68580" indent="0" algn="ctr">
              <a:buNone/>
            </a:pPr>
            <a:r>
              <a:rPr lang="fr-BE" dirty="0" smtClean="0"/>
              <a:t>« </a:t>
            </a:r>
            <a:r>
              <a:rPr lang="fr-BE" dirty="0" err="1" smtClean="0"/>
              <a:t>Individual</a:t>
            </a:r>
            <a:r>
              <a:rPr lang="fr-BE" dirty="0" smtClean="0"/>
              <a:t> </a:t>
            </a:r>
            <a:r>
              <a:rPr lang="fr-BE" dirty="0" err="1" smtClean="0"/>
              <a:t>Member</a:t>
            </a:r>
            <a:r>
              <a:rPr lang="fr-BE" dirty="0" smtClean="0"/>
              <a:t> »</a:t>
            </a:r>
          </a:p>
          <a:p>
            <a:pPr marL="68580" indent="0" algn="ctr">
              <a:buNone/>
            </a:pPr>
            <a:endParaRPr lang="fr-BE" dirty="0"/>
          </a:p>
          <a:p>
            <a:pPr marL="68580" indent="0" algn="ct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458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err="1" smtClean="0"/>
              <a:t>Other</a:t>
            </a:r>
            <a:r>
              <a:rPr lang="fr-BE" dirty="0" smtClean="0"/>
              <a:t> </a:t>
            </a:r>
            <a:r>
              <a:rPr lang="fr-BE" dirty="0" err="1" smtClean="0"/>
              <a:t>Problems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 algn="ctr">
              <a:buNone/>
            </a:pPr>
            <a:r>
              <a:rPr lang="fr-BE" dirty="0" err="1" smtClean="0"/>
              <a:t>Unnecessary</a:t>
            </a:r>
            <a:r>
              <a:rPr lang="fr-BE" dirty="0" smtClean="0"/>
              <a:t> Restrictions</a:t>
            </a:r>
          </a:p>
          <a:p>
            <a:pPr marL="68580" indent="0" algn="ctr">
              <a:buNone/>
            </a:pPr>
            <a:endParaRPr lang="fr-BE" dirty="0"/>
          </a:p>
          <a:p>
            <a:pPr marL="68580" indent="0" algn="ctr">
              <a:buNone/>
            </a:pPr>
            <a:r>
              <a:rPr lang="fr-BE" dirty="0" err="1" smtClean="0"/>
              <a:t>Complicated</a:t>
            </a:r>
            <a:r>
              <a:rPr lang="fr-BE" dirty="0" smtClean="0"/>
              <a:t> </a:t>
            </a:r>
            <a:r>
              <a:rPr lang="fr-BE" dirty="0" err="1" smtClean="0"/>
              <a:t>Voting</a:t>
            </a:r>
            <a:endParaRPr lang="fr-BE" dirty="0" smtClean="0"/>
          </a:p>
          <a:p>
            <a:pPr marL="68580" indent="0" algn="ctr">
              <a:buNone/>
            </a:pPr>
            <a:endParaRPr lang="fr-BE" dirty="0"/>
          </a:p>
          <a:p>
            <a:pPr marL="68580" indent="0" algn="ctr">
              <a:buNone/>
            </a:pPr>
            <a:r>
              <a:rPr lang="fr-BE" dirty="0" smtClean="0"/>
              <a:t>Hack to have ENISA in TI Meeting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640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/>
              <a:t>Change </a:t>
            </a:r>
            <a:r>
              <a:rPr lang="fr-BE" dirty="0" err="1" smtClean="0"/>
              <a:t>Philosophy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 algn="ctr">
              <a:buNone/>
            </a:pPr>
            <a:endParaRPr lang="fr-BE" dirty="0" smtClean="0"/>
          </a:p>
          <a:p>
            <a:pPr marL="68580" indent="0" algn="ctr">
              <a:buNone/>
            </a:pPr>
            <a:r>
              <a:rPr lang="fr-BE" dirty="0" err="1" smtClean="0"/>
              <a:t>Same</a:t>
            </a:r>
            <a:r>
              <a:rPr lang="fr-BE" dirty="0" smtClean="0"/>
              <a:t> as </a:t>
            </a:r>
            <a:r>
              <a:rPr lang="fr-BE" dirty="0" err="1" smtClean="0"/>
              <a:t>before</a:t>
            </a:r>
            <a:r>
              <a:rPr lang="fr-BE" dirty="0" smtClean="0"/>
              <a:t>:</a:t>
            </a:r>
          </a:p>
          <a:p>
            <a:pPr marL="68580" indent="0" algn="ctr">
              <a:buNone/>
            </a:pPr>
            <a:endParaRPr lang="fr-BE" dirty="0"/>
          </a:p>
          <a:p>
            <a:pPr marL="68580" indent="0" algn="ctr">
              <a:buNone/>
            </a:pPr>
            <a:r>
              <a:rPr lang="fr-BE" dirty="0" smtClean="0"/>
              <a:t>TI </a:t>
            </a:r>
            <a:r>
              <a:rPr lang="fr-BE" dirty="0" err="1" smtClean="0"/>
              <a:t>Accredited</a:t>
            </a:r>
            <a:r>
              <a:rPr lang="fr-BE" dirty="0" smtClean="0"/>
              <a:t> Teams have control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1240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err="1" smtClean="0"/>
              <a:t>What’s</a:t>
            </a:r>
            <a:r>
              <a:rPr lang="fr-BE" dirty="0" smtClean="0"/>
              <a:t> </a:t>
            </a:r>
            <a:r>
              <a:rPr lang="fr-BE" dirty="0" err="1" smtClean="0"/>
              <a:t>Changed</a:t>
            </a:r>
            <a:r>
              <a:rPr lang="fr-BE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 algn="ctr">
              <a:buNone/>
            </a:pPr>
            <a:r>
              <a:rPr lang="fr-BE" dirty="0" smtClean="0"/>
              <a:t>Use of « </a:t>
            </a:r>
            <a:r>
              <a:rPr lang="fr-BE" dirty="0" err="1" smtClean="0"/>
              <a:t>Delegate</a:t>
            </a:r>
            <a:r>
              <a:rPr lang="fr-BE" dirty="0" smtClean="0"/>
              <a:t> » for people</a:t>
            </a:r>
          </a:p>
          <a:p>
            <a:pPr marL="68580" indent="0" algn="ctr">
              <a:buNone/>
            </a:pPr>
            <a:endParaRPr lang="fr-BE" dirty="0"/>
          </a:p>
          <a:p>
            <a:pPr marL="68580" indent="0" algn="ctr">
              <a:buNone/>
            </a:pPr>
            <a:r>
              <a:rPr lang="fr-BE" dirty="0" smtClean="0"/>
              <a:t>« Teams » and « </a:t>
            </a:r>
            <a:r>
              <a:rPr lang="fr-BE" dirty="0" err="1" smtClean="0"/>
              <a:t>Members</a:t>
            </a:r>
            <a:r>
              <a:rPr lang="fr-BE" dirty="0" smtClean="0"/>
              <a:t> » for Teams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6613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err="1" smtClean="0"/>
              <a:t>Next</a:t>
            </a:r>
            <a:r>
              <a:rPr lang="fr-BE" dirty="0" smtClean="0"/>
              <a:t> </a:t>
            </a:r>
            <a:r>
              <a:rPr lang="fr-BE" dirty="0" err="1" smtClean="0"/>
              <a:t>Steps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 algn="ctr">
              <a:buNone/>
            </a:pPr>
            <a:endParaRPr lang="fr-BE" dirty="0" smtClean="0"/>
          </a:p>
          <a:p>
            <a:pPr marL="68580" indent="0" algn="ctr">
              <a:buNone/>
            </a:pPr>
            <a:r>
              <a:rPr lang="fr-BE" dirty="0" smtClean="0"/>
              <a:t>Nicole to finalise the document</a:t>
            </a:r>
          </a:p>
          <a:p>
            <a:pPr marL="68580" indent="0" algn="ctr">
              <a:buNone/>
            </a:pPr>
            <a:endParaRPr lang="fr-BE" dirty="0"/>
          </a:p>
          <a:p>
            <a:pPr marL="68580" indent="0" algn="ctr">
              <a:buNone/>
            </a:pPr>
            <a:r>
              <a:rPr lang="fr-BE" dirty="0" err="1" smtClean="0"/>
              <a:t>Review</a:t>
            </a:r>
            <a:r>
              <a:rPr lang="fr-BE" dirty="0" smtClean="0"/>
              <a:t> and vote by </a:t>
            </a:r>
            <a:r>
              <a:rPr lang="fr-BE" dirty="0" err="1" smtClean="0"/>
              <a:t>members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709306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1078</TotalTime>
  <Words>70</Words>
  <Application>Microsoft Office PowerPoint</Application>
  <PresentationFormat>On-screen Show (4:3)</PresentationFormat>
  <Paragraphs>39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Metro</vt:lpstr>
      <vt:lpstr>Updating the Tor – Already?</vt:lpstr>
      <vt:lpstr>One Year Ago</vt:lpstr>
      <vt:lpstr>However</vt:lpstr>
      <vt:lpstr>Biggest Problems</vt:lpstr>
      <vt:lpstr>Other Problems</vt:lpstr>
      <vt:lpstr>Change Philosophy</vt:lpstr>
      <vt:lpstr>What’s Changed?</vt:lpstr>
      <vt:lpstr>Next Steps</vt:lpstr>
    </vt:vector>
  </TitlesOfParts>
  <Company>Inter Partner Assistance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Updating the Tor – Already?</dc:title>
  <dc:creator>Lionel Ferette</dc:creator>
  <cp:lastModifiedBy>Lionel Ferette</cp:lastModifiedBy>
  <cp:revision>4</cp:revision>
  <dcterms:created xsi:type="dcterms:W3CDTF">2013-05-22T13:59:15Z</dcterms:created>
  <dcterms:modified xsi:type="dcterms:W3CDTF">2013-05-23T07:57:34Z</dcterms:modified>
</cp:coreProperties>
</file>